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3" r:id="rId1"/>
    <p:sldMasterId id="2147483754" r:id="rId2"/>
  </p:sldMasterIdLst>
  <p:notesMasterIdLst>
    <p:notesMasterId r:id="rId28"/>
  </p:notesMasterIdLst>
  <p:sldIdLst>
    <p:sldId id="257" r:id="rId3"/>
    <p:sldId id="329" r:id="rId4"/>
    <p:sldId id="327" r:id="rId5"/>
    <p:sldId id="258" r:id="rId6"/>
    <p:sldId id="326" r:id="rId7"/>
    <p:sldId id="259" r:id="rId8"/>
    <p:sldId id="260" r:id="rId9"/>
    <p:sldId id="261" r:id="rId10"/>
    <p:sldId id="262" r:id="rId11"/>
    <p:sldId id="328" r:id="rId12"/>
    <p:sldId id="263" r:id="rId13"/>
    <p:sldId id="336" r:id="rId14"/>
    <p:sldId id="264" r:id="rId15"/>
    <p:sldId id="265" r:id="rId16"/>
    <p:sldId id="330" r:id="rId17"/>
    <p:sldId id="331" r:id="rId18"/>
    <p:sldId id="332" r:id="rId19"/>
    <p:sldId id="333" r:id="rId20"/>
    <p:sldId id="337" r:id="rId21"/>
    <p:sldId id="268" r:id="rId22"/>
    <p:sldId id="325" r:id="rId23"/>
    <p:sldId id="334" r:id="rId24"/>
    <p:sldId id="335" r:id="rId25"/>
    <p:sldId id="266" r:id="rId26"/>
    <p:sldId id="338" r:id="rId27"/>
  </p:sldIdLst>
  <p:sldSz cx="9144000" cy="5143500" type="screen16x9"/>
  <p:notesSz cx="6858000" cy="9144000"/>
  <p:embeddedFontLst>
    <p:embeddedFont>
      <p:font typeface="Barlow" panose="02020500000000000000" charset="0"/>
      <p:regular r:id="rId29"/>
      <p:bold r:id="rId30"/>
      <p:italic r:id="rId31"/>
      <p:boldItalic r:id="rId32"/>
    </p:embeddedFont>
    <p:embeddedFont>
      <p:font typeface="Manjari" panose="02020500000000000000" charset="0"/>
      <p:regular r:id="rId33"/>
      <p:bold r:id="rId34"/>
    </p:embeddedFont>
    <p:embeddedFont>
      <p:font typeface="微軟正黑體" panose="020B0604030504040204" pitchFamily="34" charset="-120"/>
      <p:regular r:id="rId35"/>
      <p:bold r:id="rId36"/>
    </p:embeddedFont>
    <p:embeddedFont>
      <p:font typeface="Rozha One" panose="02020500000000000000" charset="0"/>
      <p:regular r:id="rId37"/>
    </p:embeddedFont>
    <p:embeddedFont>
      <p:font typeface="Barlow Condensed Light" panose="02020500000000000000" charset="0"/>
      <p:regular r:id="rId38"/>
      <p:bold r:id="rId39"/>
      <p:italic r:id="rId40"/>
      <p:boldItalic r:id="rId41"/>
    </p:embeddedFont>
    <p:embeddedFont>
      <p:font typeface="標楷體" panose="03000509000000000000" pitchFamily="65" charset="-120"/>
      <p:regular r:id="rId42"/>
    </p:embeddedFont>
    <p:embeddedFont>
      <p:font typeface="Poppins" panose="02020500000000000000" charset="0"/>
      <p:regular r:id="rId43"/>
      <p:bold r:id="rId44"/>
      <p:italic r:id="rId45"/>
      <p:boldItalic r:id="rId46"/>
    </p:embeddedFont>
    <p:embeddedFont>
      <p:font typeface="Barlow Condensed" panose="02020500000000000000" charset="0"/>
      <p:regular r:id="rId47"/>
      <p:bold r:id="rId48"/>
      <p:italic r:id="rId49"/>
      <p:boldItalic r:id="rId50"/>
    </p:embeddedFont>
    <p:embeddedFont>
      <p:font typeface="Algerian" panose="04020705040A02060702" pitchFamily="82" charset="0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23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96E72"/>
    <a:srgbClr val="A8A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2DCA31-936C-4279-9010-30F21D1E9B81}">
  <a:tblStyle styleId="{AB2DCA31-936C-4279-9010-30F21D1E9B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a33b2d619d_0_13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a33b2d619d_0_13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a33b2d619d_0_13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a33b2d619d_0_13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1041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a33b2d619d_0_13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a33b2d619d_0_13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a33b2d619d_0_13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a33b2d619d_0_13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a33b2d619d_0_13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a33b2d619d_0_13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450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2073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a33b2d619d_0_13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a33b2d619d_0_13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https://www.pngwing.com/en/free-png-nhuey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Google Shape;3413;g13835571175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4" name="Google Shape;3414;g13835571175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a33b2d619d_0_13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a33b2d619d_0_13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445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a33b2d619d_0_13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a33b2d619d_0_13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45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a33b2d619d_0_13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a33b2d619d_0_13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a33b2d619d_0_13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a33b2d619d_0_13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4394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a33b2d619d_0_13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a33b2d619d_0_13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658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33b2d619d_0_13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33b2d619d_0_13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33b2d619d_0_13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33b2d619d_0_13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2716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a33b2d619d_0_13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a33b2d619d_0_13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37ff6950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37ff6950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a33b2d619d_0_13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a33b2d619d_0_13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https://upload.wikimedia.org/wikipedia/commons/b/b1/Creative_Problem_Solving_at_Work_-_Illustration.jpg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a33b2d619d_0_13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a33b2d619d_0_13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a33b2d619d_0_13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a33b2d619d_0_13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48100" y="-5308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48100" y="240490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3200731" y="-701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218775" y="1817663"/>
            <a:ext cx="47064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931625" y="3585838"/>
            <a:ext cx="32808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2"/>
          </p:nvPr>
        </p:nvSpPr>
        <p:spPr>
          <a:xfrm>
            <a:off x="3602575" y="922763"/>
            <a:ext cx="19389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Condensed"/>
              <a:buNone/>
              <a:defRPr sz="14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/>
          <p:nvPr/>
        </p:nvSpPr>
        <p:spPr>
          <a:xfrm flipH="1">
            <a:off x="636700" y="-21222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3" name="Google Shape;83;p11"/>
          <p:cNvSpPr/>
          <p:nvPr/>
        </p:nvSpPr>
        <p:spPr>
          <a:xfrm>
            <a:off x="611000" y="2609200"/>
            <a:ext cx="8639800" cy="2759025"/>
          </a:xfrm>
          <a:custGeom>
            <a:avLst/>
            <a:gdLst/>
            <a:ahLst/>
            <a:cxnLst/>
            <a:rect l="l" t="t" r="r" b="b"/>
            <a:pathLst>
              <a:path w="345592" h="110361" extrusionOk="0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84" name="Google Shape;84;p11"/>
          <p:cNvSpPr/>
          <p:nvPr/>
        </p:nvSpPr>
        <p:spPr>
          <a:xfrm>
            <a:off x="1810975" y="-199750"/>
            <a:ext cx="4193925" cy="1398225"/>
          </a:xfrm>
          <a:custGeom>
            <a:avLst/>
            <a:gdLst/>
            <a:ahLst/>
            <a:cxnLst/>
            <a:rect l="l" t="t" r="r" b="b"/>
            <a:pathLst>
              <a:path w="167757" h="55929" extrusionOk="0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5" name="Google Shape;85;p11"/>
          <p:cNvSpPr/>
          <p:nvPr/>
        </p:nvSpPr>
        <p:spPr>
          <a:xfrm flipH="1">
            <a:off x="-237191" y="-212225"/>
            <a:ext cx="3383225" cy="5580450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6" name="Google Shape;86;p11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title" hasCustomPrompt="1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1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11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/>
          <p:nvPr/>
        </p:nvSpPr>
        <p:spPr>
          <a:xfrm rot="10800000" flipH="1">
            <a:off x="-245132" y="-54579"/>
            <a:ext cx="8614100" cy="5343569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3" name="Google Shape;93;p13"/>
          <p:cNvSpPr/>
          <p:nvPr/>
        </p:nvSpPr>
        <p:spPr>
          <a:xfrm rot="10800000" flipH="1">
            <a:off x="3008694" y="3916513"/>
            <a:ext cx="4169725" cy="1350965"/>
          </a:xfrm>
          <a:custGeom>
            <a:avLst/>
            <a:gdLst/>
            <a:ahLst/>
            <a:cxnLst/>
            <a:rect l="l" t="t" r="r" b="b"/>
            <a:pathLst>
              <a:path w="166789" h="55929" extrusionOk="0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4" name="Google Shape;94;p13"/>
          <p:cNvSpPr/>
          <p:nvPr/>
        </p:nvSpPr>
        <p:spPr>
          <a:xfrm rot="10800000" flipH="1">
            <a:off x="5842607" y="-87559"/>
            <a:ext cx="3383225" cy="5368393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5" name="Google Shape;95;p1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1812158" y="2732375"/>
            <a:ext cx="2290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2" hasCustomPrompt="1"/>
          </p:nvPr>
        </p:nvSpPr>
        <p:spPr>
          <a:xfrm>
            <a:off x="1812158" y="1291131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3" hasCustomPrompt="1"/>
          </p:nvPr>
        </p:nvSpPr>
        <p:spPr>
          <a:xfrm>
            <a:off x="1812158" y="2381856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4" hasCustomPrompt="1"/>
          </p:nvPr>
        </p:nvSpPr>
        <p:spPr>
          <a:xfrm>
            <a:off x="1812158" y="347029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5"/>
          </p:nvPr>
        </p:nvSpPr>
        <p:spPr>
          <a:xfrm>
            <a:off x="5086498" y="2732375"/>
            <a:ext cx="22179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6"/>
          </p:nvPr>
        </p:nvSpPr>
        <p:spPr>
          <a:xfrm>
            <a:off x="1812158" y="1641675"/>
            <a:ext cx="2290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7"/>
          </p:nvPr>
        </p:nvSpPr>
        <p:spPr>
          <a:xfrm>
            <a:off x="1812158" y="3823250"/>
            <a:ext cx="2290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8"/>
          </p:nvPr>
        </p:nvSpPr>
        <p:spPr>
          <a:xfrm>
            <a:off x="5086498" y="1641675"/>
            <a:ext cx="22179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9"/>
          </p:nvPr>
        </p:nvSpPr>
        <p:spPr>
          <a:xfrm>
            <a:off x="5086498" y="3823250"/>
            <a:ext cx="22179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3" hasCustomPrompt="1"/>
          </p:nvPr>
        </p:nvSpPr>
        <p:spPr>
          <a:xfrm>
            <a:off x="5086498" y="1291131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4" hasCustomPrompt="1"/>
          </p:nvPr>
        </p:nvSpPr>
        <p:spPr>
          <a:xfrm>
            <a:off x="5086498" y="238007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15" hasCustomPrompt="1"/>
          </p:nvPr>
        </p:nvSpPr>
        <p:spPr>
          <a:xfrm>
            <a:off x="5086498" y="347029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812158" y="19877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6"/>
          </p:nvPr>
        </p:nvSpPr>
        <p:spPr>
          <a:xfrm>
            <a:off x="1812158" y="4169397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7"/>
          </p:nvPr>
        </p:nvSpPr>
        <p:spPr>
          <a:xfrm>
            <a:off x="5086498" y="19877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8"/>
          </p:nvPr>
        </p:nvSpPr>
        <p:spPr>
          <a:xfrm>
            <a:off x="5086498" y="4169397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9"/>
          </p:nvPr>
        </p:nvSpPr>
        <p:spPr>
          <a:xfrm>
            <a:off x="1812158" y="307852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20"/>
          </p:nvPr>
        </p:nvSpPr>
        <p:spPr>
          <a:xfrm>
            <a:off x="5086498" y="307852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4" name="Google Shape;114;p13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3"/>
          <p:cNvSpPr txBox="1">
            <a:spLocks noGrp="1"/>
          </p:cNvSpPr>
          <p:nvPr>
            <p:ph type="title" idx="21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/>
          <p:nvPr/>
        </p:nvSpPr>
        <p:spPr>
          <a:xfrm>
            <a:off x="-124850" y="-137325"/>
            <a:ext cx="4244650" cy="5405675"/>
          </a:xfrm>
          <a:custGeom>
            <a:avLst/>
            <a:gdLst/>
            <a:ahLst/>
            <a:cxnLst/>
            <a:rect l="l" t="t" r="r" b="b"/>
            <a:pathLst>
              <a:path w="169786" h="216227" extrusionOk="0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8" name="Google Shape;118;p14"/>
          <p:cNvSpPr/>
          <p:nvPr/>
        </p:nvSpPr>
        <p:spPr>
          <a:xfrm>
            <a:off x="1186000" y="1323316"/>
            <a:ext cx="8239600" cy="3957500"/>
          </a:xfrm>
          <a:custGeom>
            <a:avLst/>
            <a:gdLst/>
            <a:ahLst/>
            <a:cxnLst/>
            <a:rect l="l" t="t" r="r" b="b"/>
            <a:pathLst>
              <a:path w="329584" h="158300" extrusionOk="0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9" name="Google Shape;119;p14"/>
          <p:cNvSpPr/>
          <p:nvPr/>
        </p:nvSpPr>
        <p:spPr>
          <a:xfrm>
            <a:off x="4793950" y="-112350"/>
            <a:ext cx="4419400" cy="2958750"/>
          </a:xfrm>
          <a:custGeom>
            <a:avLst/>
            <a:gdLst/>
            <a:ahLst/>
            <a:cxnLst/>
            <a:rect l="l" t="t" r="r" b="b"/>
            <a:pathLst>
              <a:path w="176776" h="118350" extrusionOk="0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20" name="Google Shape;120;p1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body" idx="1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122" name="Google Shape;122;p1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5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126" name="Google Shape;126;p15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avLst/>
              <a:gdLst/>
              <a:ahLst/>
              <a:cxnLst/>
              <a:rect l="l" t="t" r="r" b="b"/>
              <a:pathLst>
                <a:path w="169786" h="216227" extrusionOk="0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27" name="Google Shape;127;p15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avLst/>
              <a:gdLst/>
              <a:ahLst/>
              <a:cxnLst/>
              <a:rect l="l" t="t" r="r" b="b"/>
              <a:pathLst>
                <a:path w="329584" h="158300" extrusionOk="0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28" name="Google Shape;128;p15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avLst/>
              <a:gdLst/>
              <a:ahLst/>
              <a:cxnLst/>
              <a:rect l="l" t="t" r="r" b="b"/>
              <a:pathLst>
                <a:path w="176776" h="118350" extrusionOk="0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29" name="Google Shape;129;p1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31" name="Google Shape;131;p1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/>
          <p:nvPr/>
        </p:nvSpPr>
        <p:spPr>
          <a:xfrm>
            <a:off x="-74900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34" name="Google Shape;134;p16"/>
          <p:cNvSpPr/>
          <p:nvPr/>
        </p:nvSpPr>
        <p:spPr>
          <a:xfrm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35" name="Google Shape;135;p16"/>
          <p:cNvSpPr/>
          <p:nvPr/>
        </p:nvSpPr>
        <p:spPr>
          <a:xfrm>
            <a:off x="1672891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36" name="Google Shape;136;p1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ubTitle" idx="1"/>
          </p:nvPr>
        </p:nvSpPr>
        <p:spPr>
          <a:xfrm>
            <a:off x="1557925" y="1849645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 idx="2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3"/>
          </p:nvPr>
        </p:nvSpPr>
        <p:spPr>
          <a:xfrm>
            <a:off x="5173355" y="184964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title" idx="4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5"/>
          </p:nvPr>
        </p:nvSpPr>
        <p:spPr>
          <a:xfrm>
            <a:off x="3252150" y="321994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43" name="Google Shape;143;p1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16"/>
          <p:cNvSpPr txBox="1">
            <a:spLocks noGrp="1"/>
          </p:cNvSpPr>
          <p:nvPr>
            <p:ph type="title" idx="6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 flipH="1">
            <a:off x="5168482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47" name="Google Shape;147;p17"/>
          <p:cNvSpPr/>
          <p:nvPr/>
        </p:nvSpPr>
        <p:spPr>
          <a:xfrm flipH="1"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48" name="Google Shape;148;p17"/>
          <p:cNvSpPr/>
          <p:nvPr/>
        </p:nvSpPr>
        <p:spPr>
          <a:xfrm flipH="1">
            <a:off x="-37434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49" name="Google Shape;149;p1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title" idx="2"/>
          </p:nvPr>
        </p:nvSpPr>
        <p:spPr>
          <a:xfrm>
            <a:off x="2271525" y="15852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1"/>
          </p:nvPr>
        </p:nvSpPr>
        <p:spPr>
          <a:xfrm>
            <a:off x="1496175" y="187176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title" idx="3"/>
          </p:nvPr>
        </p:nvSpPr>
        <p:spPr>
          <a:xfrm>
            <a:off x="2271525" y="30969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4"/>
          </p:nvPr>
        </p:nvSpPr>
        <p:spPr>
          <a:xfrm>
            <a:off x="1496175" y="3390397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title" idx="5"/>
          </p:nvPr>
        </p:nvSpPr>
        <p:spPr>
          <a:xfrm>
            <a:off x="5690475" y="15852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6"/>
          </p:nvPr>
        </p:nvSpPr>
        <p:spPr>
          <a:xfrm>
            <a:off x="4915125" y="187176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title" idx="7"/>
          </p:nvPr>
        </p:nvSpPr>
        <p:spPr>
          <a:xfrm>
            <a:off x="5690475" y="309711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8"/>
          </p:nvPr>
        </p:nvSpPr>
        <p:spPr>
          <a:xfrm>
            <a:off x="4915125" y="3389952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59" name="Google Shape;159;p1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/>
          <p:nvPr/>
        </p:nvSpPr>
        <p:spPr>
          <a:xfrm rot="10800000" flipH="1">
            <a:off x="-74900" y="1635441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62" name="Google Shape;162;p18"/>
          <p:cNvSpPr/>
          <p:nvPr/>
        </p:nvSpPr>
        <p:spPr>
          <a:xfrm rot="10800000" flipH="1">
            <a:off x="-74909" y="-74900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63" name="Google Shape;163;p18"/>
          <p:cNvSpPr/>
          <p:nvPr/>
        </p:nvSpPr>
        <p:spPr>
          <a:xfrm rot="10800000" flipH="1">
            <a:off x="1672891" y="1385757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64" name="Google Shape;164;p1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1974300" y="1897400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166" name="Google Shape;166;p18"/>
          <p:cNvCxnSpPr/>
          <p:nvPr/>
        </p:nvCxnSpPr>
        <p:spPr>
          <a:xfrm>
            <a:off x="4426663" y="1897400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18"/>
          <p:cNvSpPr txBox="1">
            <a:spLocks noGrp="1"/>
          </p:cNvSpPr>
          <p:nvPr>
            <p:ph type="subTitle" idx="1"/>
          </p:nvPr>
        </p:nvSpPr>
        <p:spPr>
          <a:xfrm>
            <a:off x="2607250" y="2777775"/>
            <a:ext cx="3699300" cy="2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/>
          <p:nvPr/>
        </p:nvSpPr>
        <p:spPr>
          <a:xfrm>
            <a:off x="-112366" y="-74900"/>
            <a:ext cx="4455825" cy="3945000"/>
          </a:xfrm>
          <a:custGeom>
            <a:avLst/>
            <a:gdLst/>
            <a:ahLst/>
            <a:cxnLst/>
            <a:rect l="l" t="t" r="r" b="b"/>
            <a:pathLst>
              <a:path w="178233" h="157800" extrusionOk="0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70" name="Google Shape;170;p19"/>
          <p:cNvSpPr/>
          <p:nvPr/>
        </p:nvSpPr>
        <p:spPr>
          <a:xfrm>
            <a:off x="3096091" y="-74900"/>
            <a:ext cx="6204650" cy="4232150"/>
          </a:xfrm>
          <a:custGeom>
            <a:avLst/>
            <a:gdLst/>
            <a:ahLst/>
            <a:cxnLst/>
            <a:rect l="l" t="t" r="r" b="b"/>
            <a:pathLst>
              <a:path w="248186" h="169286" extrusionOk="0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71" name="Google Shape;171;p19"/>
          <p:cNvSpPr/>
          <p:nvPr/>
        </p:nvSpPr>
        <p:spPr>
          <a:xfrm>
            <a:off x="-124825" y="2696600"/>
            <a:ext cx="6564300" cy="2559275"/>
          </a:xfrm>
          <a:custGeom>
            <a:avLst/>
            <a:gdLst/>
            <a:ahLst/>
            <a:cxnLst/>
            <a:rect l="l" t="t" r="r" b="b"/>
            <a:pathLst>
              <a:path w="262572" h="102371" extrusionOk="0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72" name="Google Shape;172;p19"/>
          <p:cNvSpPr/>
          <p:nvPr/>
        </p:nvSpPr>
        <p:spPr>
          <a:xfrm>
            <a:off x="5930009" y="3160026"/>
            <a:ext cx="3395700" cy="2134800"/>
          </a:xfrm>
          <a:custGeom>
            <a:avLst/>
            <a:gdLst/>
            <a:ahLst/>
            <a:cxnLst/>
            <a:rect l="l" t="t" r="r" b="b"/>
            <a:pathLst>
              <a:path w="135828" h="85392" extrusionOk="0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73" name="Google Shape;173;p19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4" name="Google Shape;174;p19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0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178" name="Google Shape;178;p20"/>
            <p:cNvSpPr/>
            <p:nvPr/>
          </p:nvSpPr>
          <p:spPr>
            <a:xfrm>
              <a:off x="-112366" y="-74900"/>
              <a:ext cx="4455825" cy="3945000"/>
            </a:xfrm>
            <a:custGeom>
              <a:avLst/>
              <a:gdLst/>
              <a:ahLst/>
              <a:cxnLst/>
              <a:rect l="l" t="t" r="r" b="b"/>
              <a:pathLst>
                <a:path w="178233" h="157800" extrusionOk="0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179" name="Google Shape;179;p20"/>
            <p:cNvSpPr/>
            <p:nvPr/>
          </p:nvSpPr>
          <p:spPr>
            <a:xfrm>
              <a:off x="3096091" y="-74900"/>
              <a:ext cx="6204650" cy="4232150"/>
            </a:xfrm>
            <a:custGeom>
              <a:avLst/>
              <a:gdLst/>
              <a:ahLst/>
              <a:cxnLst/>
              <a:rect l="l" t="t" r="r" b="b"/>
              <a:pathLst>
                <a:path w="248186" h="169286" extrusionOk="0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80" name="Google Shape;180;p20"/>
            <p:cNvSpPr/>
            <p:nvPr/>
          </p:nvSpPr>
          <p:spPr>
            <a:xfrm>
              <a:off x="-124834" y="2696591"/>
              <a:ext cx="6579175" cy="2559275"/>
            </a:xfrm>
            <a:custGeom>
              <a:avLst/>
              <a:gdLst/>
              <a:ahLst/>
              <a:cxnLst/>
              <a:rect l="l" t="t" r="r" b="b"/>
              <a:pathLst>
                <a:path w="263167" h="102371" extrusionOk="0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81" name="Google Shape;181;p20"/>
            <p:cNvSpPr/>
            <p:nvPr/>
          </p:nvSpPr>
          <p:spPr>
            <a:xfrm>
              <a:off x="5887625" y="3176625"/>
              <a:ext cx="3449500" cy="2129175"/>
            </a:xfrm>
            <a:custGeom>
              <a:avLst/>
              <a:gdLst/>
              <a:ahLst/>
              <a:cxnLst/>
              <a:rect l="l" t="t" r="r" b="b"/>
              <a:pathLst>
                <a:path w="137980" h="85167" extrusionOk="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182" name="Google Shape;182;p20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3" name="Google Shape;183;p20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rot="10800000">
            <a:off x="4919006" y="205783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 rot="10800000">
            <a:off x="2472431" y="-7015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9" name="Google Shape;19;p3"/>
          <p:cNvSpPr/>
          <p:nvPr/>
        </p:nvSpPr>
        <p:spPr>
          <a:xfrm rot="10800000">
            <a:off x="-48100" y="21545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/>
        </p:nvSpPr>
        <p:spPr>
          <a:xfrm>
            <a:off x="-62425" y="-87400"/>
            <a:ext cx="4162700" cy="5280825"/>
          </a:xfrm>
          <a:custGeom>
            <a:avLst/>
            <a:gdLst/>
            <a:ahLst/>
            <a:cxnLst/>
            <a:rect l="l" t="t" r="r" b="b"/>
            <a:pathLst>
              <a:path w="166508" h="211233" extrusionOk="0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87" name="Google Shape;187;p21"/>
          <p:cNvSpPr/>
          <p:nvPr/>
        </p:nvSpPr>
        <p:spPr>
          <a:xfrm>
            <a:off x="1036191" y="-62416"/>
            <a:ext cx="7041100" cy="4656600"/>
          </a:xfrm>
          <a:custGeom>
            <a:avLst/>
            <a:gdLst/>
            <a:ahLst/>
            <a:cxnLst/>
            <a:rect l="l" t="t" r="r" b="b"/>
            <a:pathLst>
              <a:path w="281644" h="186264" extrusionOk="0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88" name="Google Shape;188;p21"/>
          <p:cNvSpPr/>
          <p:nvPr/>
        </p:nvSpPr>
        <p:spPr>
          <a:xfrm>
            <a:off x="3387250" y="-62425"/>
            <a:ext cx="5826100" cy="5343250"/>
          </a:xfrm>
          <a:custGeom>
            <a:avLst/>
            <a:gdLst/>
            <a:ahLst/>
            <a:cxnLst/>
            <a:rect l="l" t="t" r="r" b="b"/>
            <a:pathLst>
              <a:path w="233044" h="213730" extrusionOk="0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89" name="Google Shape;189;p21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0" name="Google Shape;190;p21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/>
          <p:nvPr/>
        </p:nvSpPr>
        <p:spPr>
          <a:xfrm>
            <a:off x="4919975" y="-87400"/>
            <a:ext cx="4293375" cy="5280825"/>
          </a:xfrm>
          <a:custGeom>
            <a:avLst/>
            <a:gdLst/>
            <a:ahLst/>
            <a:cxnLst/>
            <a:rect l="l" t="t" r="r" b="b"/>
            <a:pathLst>
              <a:path w="171735" h="211233" extrusionOk="0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94" name="Google Shape;194;p22"/>
          <p:cNvSpPr/>
          <p:nvPr/>
        </p:nvSpPr>
        <p:spPr>
          <a:xfrm flipH="1">
            <a:off x="1073641" y="-62416"/>
            <a:ext cx="7041100" cy="4656600"/>
          </a:xfrm>
          <a:custGeom>
            <a:avLst/>
            <a:gdLst/>
            <a:ahLst/>
            <a:cxnLst/>
            <a:rect l="l" t="t" r="r" b="b"/>
            <a:pathLst>
              <a:path w="281644" h="186264" extrusionOk="0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95" name="Google Shape;195;p22"/>
          <p:cNvSpPr/>
          <p:nvPr/>
        </p:nvSpPr>
        <p:spPr>
          <a:xfrm>
            <a:off x="-62425" y="-62425"/>
            <a:ext cx="5755225" cy="5343250"/>
          </a:xfrm>
          <a:custGeom>
            <a:avLst/>
            <a:gdLst/>
            <a:ahLst/>
            <a:cxnLst/>
            <a:rect l="l" t="t" r="r" b="b"/>
            <a:pathLst>
              <a:path w="230209" h="213730" extrusionOk="0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96" name="Google Shape;196;p2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7" name="Google Shape;197;p22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22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/>
          <p:nvPr/>
        </p:nvSpPr>
        <p:spPr>
          <a:xfrm>
            <a:off x="-62416" y="-87400"/>
            <a:ext cx="4332025" cy="5280825"/>
          </a:xfrm>
          <a:custGeom>
            <a:avLst/>
            <a:gdLst/>
            <a:ahLst/>
            <a:cxnLst/>
            <a:rect l="l" t="t" r="r" b="b"/>
            <a:pathLst>
              <a:path w="173281" h="211233" extrusionOk="0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01" name="Google Shape;201;p23"/>
          <p:cNvSpPr/>
          <p:nvPr/>
        </p:nvSpPr>
        <p:spPr>
          <a:xfrm>
            <a:off x="1036191" y="-62416"/>
            <a:ext cx="7041100" cy="4656600"/>
          </a:xfrm>
          <a:custGeom>
            <a:avLst/>
            <a:gdLst/>
            <a:ahLst/>
            <a:cxnLst/>
            <a:rect l="l" t="t" r="r" b="b"/>
            <a:pathLst>
              <a:path w="281644" h="186264" extrusionOk="0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02" name="Google Shape;202;p23"/>
          <p:cNvSpPr/>
          <p:nvPr/>
        </p:nvSpPr>
        <p:spPr>
          <a:xfrm>
            <a:off x="3447275" y="-62425"/>
            <a:ext cx="5766075" cy="5343250"/>
          </a:xfrm>
          <a:custGeom>
            <a:avLst/>
            <a:gdLst/>
            <a:ahLst/>
            <a:cxnLst/>
            <a:rect l="l" t="t" r="r" b="b"/>
            <a:pathLst>
              <a:path w="230643" h="213730" extrusionOk="0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03" name="Google Shape;203;p2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23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1415507" y="1754375"/>
            <a:ext cx="1602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subTitle" idx="1"/>
          </p:nvPr>
        </p:nvSpPr>
        <p:spPr>
          <a:xfrm>
            <a:off x="1283507" y="2121233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title" idx="2"/>
          </p:nvPr>
        </p:nvSpPr>
        <p:spPr>
          <a:xfrm>
            <a:off x="1415507" y="3204653"/>
            <a:ext cx="1602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3"/>
          </p:nvPr>
        </p:nvSpPr>
        <p:spPr>
          <a:xfrm>
            <a:off x="1283507" y="359539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title" idx="4"/>
          </p:nvPr>
        </p:nvSpPr>
        <p:spPr>
          <a:xfrm>
            <a:off x="3777300" y="1754375"/>
            <a:ext cx="15894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subTitle" idx="5"/>
          </p:nvPr>
        </p:nvSpPr>
        <p:spPr>
          <a:xfrm>
            <a:off x="3638700" y="212122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title" idx="6"/>
          </p:nvPr>
        </p:nvSpPr>
        <p:spPr>
          <a:xfrm>
            <a:off x="3777300" y="3204653"/>
            <a:ext cx="15894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subTitle" idx="7"/>
          </p:nvPr>
        </p:nvSpPr>
        <p:spPr>
          <a:xfrm>
            <a:off x="3638700" y="359539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 idx="8"/>
          </p:nvPr>
        </p:nvSpPr>
        <p:spPr>
          <a:xfrm>
            <a:off x="6141241" y="1754375"/>
            <a:ext cx="15840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subTitle" idx="9"/>
          </p:nvPr>
        </p:nvSpPr>
        <p:spPr>
          <a:xfrm>
            <a:off x="5999941" y="212122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title" idx="13"/>
          </p:nvPr>
        </p:nvSpPr>
        <p:spPr>
          <a:xfrm>
            <a:off x="6141241" y="3204653"/>
            <a:ext cx="15840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16" name="Google Shape;216;p23"/>
          <p:cNvSpPr txBox="1">
            <a:spLocks noGrp="1"/>
          </p:cNvSpPr>
          <p:nvPr>
            <p:ph type="subTitle" idx="14"/>
          </p:nvPr>
        </p:nvSpPr>
        <p:spPr>
          <a:xfrm>
            <a:off x="5999941" y="359539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3"/>
          <p:cNvSpPr txBox="1">
            <a:spLocks noGrp="1"/>
          </p:cNvSpPr>
          <p:nvPr>
            <p:ph type="title" idx="15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/>
          <p:nvPr/>
        </p:nvSpPr>
        <p:spPr>
          <a:xfrm>
            <a:off x="-55980" y="-27995"/>
            <a:ext cx="5691450" cy="5224950"/>
          </a:xfrm>
          <a:custGeom>
            <a:avLst/>
            <a:gdLst/>
            <a:ahLst/>
            <a:cxnLst/>
            <a:rect l="l" t="t" r="r" b="b"/>
            <a:pathLst>
              <a:path w="227658" h="208998" extrusionOk="0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20" name="Google Shape;220;p24"/>
          <p:cNvSpPr/>
          <p:nvPr/>
        </p:nvSpPr>
        <p:spPr>
          <a:xfrm flipH="1">
            <a:off x="4881322" y="-87400"/>
            <a:ext cx="4332025" cy="5280825"/>
          </a:xfrm>
          <a:custGeom>
            <a:avLst/>
            <a:gdLst/>
            <a:ahLst/>
            <a:cxnLst/>
            <a:rect l="l" t="t" r="r" b="b"/>
            <a:pathLst>
              <a:path w="173281" h="211233" extrusionOk="0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21" name="Google Shape;221;p24"/>
          <p:cNvSpPr/>
          <p:nvPr/>
        </p:nvSpPr>
        <p:spPr>
          <a:xfrm flipH="1">
            <a:off x="1073641" y="-62416"/>
            <a:ext cx="7041100" cy="4656600"/>
          </a:xfrm>
          <a:custGeom>
            <a:avLst/>
            <a:gdLst/>
            <a:ahLst/>
            <a:cxnLst/>
            <a:rect l="l" t="t" r="r" b="b"/>
            <a:pathLst>
              <a:path w="281644" h="186264" extrusionOk="0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22" name="Google Shape;222;p2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title" idx="2"/>
          </p:nvPr>
        </p:nvSpPr>
        <p:spPr>
          <a:xfrm>
            <a:off x="1603221" y="1509075"/>
            <a:ext cx="15111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subTitle" idx="1"/>
          </p:nvPr>
        </p:nvSpPr>
        <p:spPr>
          <a:xfrm>
            <a:off x="1613925" y="1799405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title" idx="3"/>
          </p:nvPr>
        </p:nvSpPr>
        <p:spPr>
          <a:xfrm>
            <a:off x="1603125" y="3096975"/>
            <a:ext cx="15111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subTitle" idx="4"/>
          </p:nvPr>
        </p:nvSpPr>
        <p:spPr>
          <a:xfrm>
            <a:off x="1613330" y="3483426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title" idx="5"/>
          </p:nvPr>
        </p:nvSpPr>
        <p:spPr>
          <a:xfrm>
            <a:off x="5032000" y="1509075"/>
            <a:ext cx="15111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6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0" name="Google Shape;230;p24"/>
          <p:cNvSpPr txBox="1">
            <a:spLocks noGrp="1"/>
          </p:cNvSpPr>
          <p:nvPr>
            <p:ph type="title" idx="7"/>
          </p:nvPr>
        </p:nvSpPr>
        <p:spPr>
          <a:xfrm>
            <a:off x="5022125" y="3097125"/>
            <a:ext cx="15111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1" name="Google Shape;231;p24"/>
          <p:cNvSpPr txBox="1">
            <a:spLocks noGrp="1"/>
          </p:cNvSpPr>
          <p:nvPr>
            <p:ph type="subTitle" idx="8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232" name="Google Shape;232;p2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/>
          <p:nvPr/>
        </p:nvSpPr>
        <p:spPr>
          <a:xfrm>
            <a:off x="-218375" y="2550050"/>
            <a:ext cx="4311125" cy="2803650"/>
          </a:xfrm>
          <a:custGeom>
            <a:avLst/>
            <a:gdLst/>
            <a:ahLst/>
            <a:cxnLst/>
            <a:rect l="l" t="t" r="r" b="b"/>
            <a:pathLst>
              <a:path w="172445" h="112146" extrusionOk="0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35" name="Google Shape;235;p25"/>
          <p:cNvSpPr/>
          <p:nvPr/>
        </p:nvSpPr>
        <p:spPr>
          <a:xfrm>
            <a:off x="4278625" y="3457200"/>
            <a:ext cx="4110775" cy="1867125"/>
          </a:xfrm>
          <a:custGeom>
            <a:avLst/>
            <a:gdLst/>
            <a:ahLst/>
            <a:cxnLst/>
            <a:rect l="l" t="t" r="r" b="b"/>
            <a:pathLst>
              <a:path w="164431" h="74685" extrusionOk="0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36" name="Google Shape;236;p25"/>
          <p:cNvSpPr/>
          <p:nvPr/>
        </p:nvSpPr>
        <p:spPr>
          <a:xfrm>
            <a:off x="-227861" y="-21222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37" name="Google Shape;237;p25"/>
          <p:cNvSpPr/>
          <p:nvPr/>
        </p:nvSpPr>
        <p:spPr>
          <a:xfrm>
            <a:off x="5867575" y="-212225"/>
            <a:ext cx="3383225" cy="5580450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38" name="Google Shape;238;p2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Google Shape;239;p2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636700" y="-16227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43" name="Google Shape;243;p26"/>
          <p:cNvSpPr/>
          <p:nvPr/>
        </p:nvSpPr>
        <p:spPr>
          <a:xfrm>
            <a:off x="600075" y="-199725"/>
            <a:ext cx="8638250" cy="2759025"/>
          </a:xfrm>
          <a:custGeom>
            <a:avLst/>
            <a:gdLst/>
            <a:ahLst/>
            <a:cxnLst/>
            <a:rect l="l" t="t" r="r" b="b"/>
            <a:pathLst>
              <a:path w="345530" h="110361" extrusionOk="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44" name="Google Shape;244;p26"/>
          <p:cNvSpPr/>
          <p:nvPr/>
        </p:nvSpPr>
        <p:spPr>
          <a:xfrm>
            <a:off x="1974642" y="3927350"/>
            <a:ext cx="4028750" cy="1428400"/>
          </a:xfrm>
          <a:custGeom>
            <a:avLst/>
            <a:gdLst/>
            <a:ahLst/>
            <a:cxnLst/>
            <a:rect l="l" t="t" r="r" b="b"/>
            <a:pathLst>
              <a:path w="161150" h="57136" extrusionOk="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45" name="Google Shape;245;p26"/>
          <p:cNvSpPr/>
          <p:nvPr/>
        </p:nvSpPr>
        <p:spPr>
          <a:xfrm>
            <a:off x="-237200" y="-212225"/>
            <a:ext cx="3422675" cy="5580450"/>
          </a:xfrm>
          <a:custGeom>
            <a:avLst/>
            <a:gdLst/>
            <a:ahLst/>
            <a:cxnLst/>
            <a:rect l="l" t="t" r="r" b="b"/>
            <a:pathLst>
              <a:path w="136907" h="223218" extrusionOk="0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46" name="Google Shape;246;p2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48" name="Google Shape;248;p2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/>
          <p:nvPr/>
        </p:nvSpPr>
        <p:spPr>
          <a:xfrm flipH="1">
            <a:off x="636700" y="-21222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51" name="Google Shape;251;p27"/>
          <p:cNvSpPr/>
          <p:nvPr/>
        </p:nvSpPr>
        <p:spPr>
          <a:xfrm>
            <a:off x="632825" y="2596700"/>
            <a:ext cx="8605500" cy="2759025"/>
          </a:xfrm>
          <a:custGeom>
            <a:avLst/>
            <a:gdLst/>
            <a:ahLst/>
            <a:cxnLst/>
            <a:rect l="l" t="t" r="r" b="b"/>
            <a:pathLst>
              <a:path w="344220" h="110361" extrusionOk="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52" name="Google Shape;252;p27"/>
          <p:cNvSpPr/>
          <p:nvPr/>
        </p:nvSpPr>
        <p:spPr>
          <a:xfrm flipH="1">
            <a:off x="-237191" y="-212225"/>
            <a:ext cx="3383225" cy="5580450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53" name="Google Shape;253;p2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7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55" name="Google Shape;255;p2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/>
          <p:nvPr/>
        </p:nvSpPr>
        <p:spPr>
          <a:xfrm>
            <a:off x="-74900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58" name="Google Shape;258;p28"/>
          <p:cNvSpPr/>
          <p:nvPr/>
        </p:nvSpPr>
        <p:spPr>
          <a:xfrm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59" name="Google Shape;259;p28"/>
          <p:cNvSpPr/>
          <p:nvPr/>
        </p:nvSpPr>
        <p:spPr>
          <a:xfrm>
            <a:off x="1672891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60" name="Google Shape;260;p2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62" name="Google Shape;262;p28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/>
          <p:nvPr/>
        </p:nvSpPr>
        <p:spPr>
          <a:xfrm flipH="1">
            <a:off x="5168482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65" name="Google Shape;265;p29"/>
          <p:cNvSpPr/>
          <p:nvPr/>
        </p:nvSpPr>
        <p:spPr>
          <a:xfrm flipH="1"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66" name="Google Shape;266;p29"/>
          <p:cNvSpPr/>
          <p:nvPr/>
        </p:nvSpPr>
        <p:spPr>
          <a:xfrm flipH="1">
            <a:off x="-37434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67" name="Google Shape;267;p29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9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69" name="Google Shape;269;p29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/>
          <p:nvPr/>
        </p:nvSpPr>
        <p:spPr>
          <a:xfrm flipH="1">
            <a:off x="636700" y="-21222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72" name="Google Shape;272;p30"/>
          <p:cNvSpPr/>
          <p:nvPr/>
        </p:nvSpPr>
        <p:spPr>
          <a:xfrm>
            <a:off x="545550" y="2596700"/>
            <a:ext cx="8694300" cy="2781500"/>
          </a:xfrm>
          <a:custGeom>
            <a:avLst/>
            <a:gdLst/>
            <a:ahLst/>
            <a:cxnLst/>
            <a:rect l="l" t="t" r="r" b="b"/>
            <a:pathLst>
              <a:path w="347772" h="111260" extrusionOk="0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73" name="Google Shape;273;p30"/>
          <p:cNvSpPr/>
          <p:nvPr/>
        </p:nvSpPr>
        <p:spPr>
          <a:xfrm flipH="1">
            <a:off x="1816614" y="-199750"/>
            <a:ext cx="4203083" cy="1398225"/>
          </a:xfrm>
          <a:custGeom>
            <a:avLst/>
            <a:gdLst/>
            <a:ahLst/>
            <a:cxnLst/>
            <a:rect l="l" t="t" r="r" b="b"/>
            <a:pathLst>
              <a:path w="166789" h="55929" extrusionOk="0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74" name="Google Shape;274;p30"/>
          <p:cNvSpPr/>
          <p:nvPr/>
        </p:nvSpPr>
        <p:spPr>
          <a:xfrm>
            <a:off x="-226275" y="-287950"/>
            <a:ext cx="3383225" cy="5656175"/>
          </a:xfrm>
          <a:custGeom>
            <a:avLst/>
            <a:gdLst/>
            <a:ahLst/>
            <a:cxnLst/>
            <a:rect l="l" t="t" r="r" b="b"/>
            <a:pathLst>
              <a:path w="135329" h="226247" extrusionOk="0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75" name="Google Shape;275;p30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77" name="Google Shape;277;p30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48100" y="-5308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27" name="Google Shape;27;p4"/>
          <p:cNvSpPr/>
          <p:nvPr/>
        </p:nvSpPr>
        <p:spPr>
          <a:xfrm>
            <a:off x="-48100" y="240490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8" name="Google Shape;28;p4"/>
          <p:cNvSpPr/>
          <p:nvPr/>
        </p:nvSpPr>
        <p:spPr>
          <a:xfrm>
            <a:off x="3200731" y="-701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39730"/>
            </a:srgbClr>
          </a:solidFill>
          <a:ln>
            <a:noFill/>
          </a:ln>
        </p:spPr>
      </p:sp>
      <p:sp>
        <p:nvSpPr>
          <p:cNvPr id="29" name="Google Shape;29;p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31" name="Google Shape;31;p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1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280" name="Google Shape;280;p31"/>
            <p:cNvSpPr/>
            <p:nvPr/>
          </p:nvSpPr>
          <p:spPr>
            <a:xfrm>
              <a:off x="-149800" y="-112350"/>
              <a:ext cx="7428100" cy="2272125"/>
            </a:xfrm>
            <a:custGeom>
              <a:avLst/>
              <a:gdLst/>
              <a:ahLst/>
              <a:cxnLst/>
              <a:rect l="l" t="t" r="r" b="b"/>
              <a:pathLst>
                <a:path w="297124" h="90885" extrusionOk="0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281" name="Google Shape;281;p31"/>
            <p:cNvSpPr/>
            <p:nvPr/>
          </p:nvSpPr>
          <p:spPr>
            <a:xfrm>
              <a:off x="-149800" y="1164482"/>
              <a:ext cx="5480575" cy="4128825"/>
            </a:xfrm>
            <a:custGeom>
              <a:avLst/>
              <a:gdLst/>
              <a:ahLst/>
              <a:cxnLst/>
              <a:rect l="l" t="t" r="r" b="b"/>
              <a:pathLst>
                <a:path w="219223" h="165153" extrusionOk="0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282" name="Google Shape;282;p31"/>
            <p:cNvSpPr/>
            <p:nvPr/>
          </p:nvSpPr>
          <p:spPr>
            <a:xfrm>
              <a:off x="5480566" y="-124843"/>
              <a:ext cx="3720300" cy="4344500"/>
            </a:xfrm>
            <a:custGeom>
              <a:avLst/>
              <a:gdLst/>
              <a:ahLst/>
              <a:cxnLst/>
              <a:rect l="l" t="t" r="r" b="b"/>
              <a:pathLst>
                <a:path w="148812" h="173780" extrusionOk="0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283" name="Google Shape;283;p31"/>
            <p:cNvSpPr/>
            <p:nvPr/>
          </p:nvSpPr>
          <p:spPr>
            <a:xfrm>
              <a:off x="2983725" y="411975"/>
              <a:ext cx="6229625" cy="4893825"/>
            </a:xfrm>
            <a:custGeom>
              <a:avLst/>
              <a:gdLst/>
              <a:ahLst/>
              <a:cxnLst/>
              <a:rect l="l" t="t" r="r" b="b"/>
              <a:pathLst>
                <a:path w="249185" h="195753" extrusionOk="0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284" name="Google Shape;284;p31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1"/>
          <p:cNvSpPr txBox="1">
            <a:spLocks noGrp="1"/>
          </p:cNvSpPr>
          <p:nvPr>
            <p:ph type="subTitle" idx="1"/>
          </p:nvPr>
        </p:nvSpPr>
        <p:spPr>
          <a:xfrm>
            <a:off x="1367327" y="3680303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6" name="Google Shape;286;p31"/>
          <p:cNvSpPr txBox="1">
            <a:spLocks noGrp="1"/>
          </p:cNvSpPr>
          <p:nvPr>
            <p:ph type="subTitle" idx="2"/>
          </p:nvPr>
        </p:nvSpPr>
        <p:spPr>
          <a:xfrm>
            <a:off x="4675873" y="3680303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287" name="Google Shape;287;p31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xfrm>
            <a:off x="1850627" y="34006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title" idx="3"/>
          </p:nvPr>
        </p:nvSpPr>
        <p:spPr>
          <a:xfrm>
            <a:off x="5159173" y="34006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title" idx="4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1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/>
          <p:nvPr/>
        </p:nvSpPr>
        <p:spPr>
          <a:xfrm rot="10800000">
            <a:off x="1791252" y="3021182"/>
            <a:ext cx="7428100" cy="2272125"/>
          </a:xfrm>
          <a:custGeom>
            <a:avLst/>
            <a:gdLst/>
            <a:ahLst/>
            <a:cxnLst/>
            <a:rect l="l" t="t" r="r" b="b"/>
            <a:pathLst>
              <a:path w="297124" h="90885" extrusionOk="0">
                <a:moveTo>
                  <a:pt x="0" y="90885"/>
                </a:moveTo>
                <a:lnTo>
                  <a:pt x="0" y="80897"/>
                </a:lnTo>
                <a:lnTo>
                  <a:pt x="0" y="0"/>
                </a:lnTo>
                <a:lnTo>
                  <a:pt x="297124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93" name="Google Shape;293;p32"/>
          <p:cNvSpPr/>
          <p:nvPr/>
        </p:nvSpPr>
        <p:spPr>
          <a:xfrm rot="10800000">
            <a:off x="3710841" y="-90416"/>
            <a:ext cx="5480575" cy="4128825"/>
          </a:xfrm>
          <a:custGeom>
            <a:avLst/>
            <a:gdLst/>
            <a:ahLst/>
            <a:cxnLst/>
            <a:rect l="l" t="t" r="r" b="b"/>
            <a:pathLst>
              <a:path w="219223" h="165153" extrusionOk="0">
                <a:moveTo>
                  <a:pt x="0" y="40311"/>
                </a:moveTo>
                <a:lnTo>
                  <a:pt x="0" y="165153"/>
                </a:lnTo>
                <a:lnTo>
                  <a:pt x="219223" y="165153"/>
                </a:lnTo>
                <a:lnTo>
                  <a:pt x="123872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94" name="Google Shape;294;p32"/>
          <p:cNvSpPr/>
          <p:nvPr/>
        </p:nvSpPr>
        <p:spPr>
          <a:xfrm>
            <a:off x="-137325" y="961300"/>
            <a:ext cx="3731225" cy="4344500"/>
          </a:xfrm>
          <a:custGeom>
            <a:avLst/>
            <a:gdLst/>
            <a:ahLst/>
            <a:cxnLst/>
            <a:rect l="l" t="t" r="r" b="b"/>
            <a:pathLst>
              <a:path w="149249" h="173780" extrusionOk="0">
                <a:moveTo>
                  <a:pt x="96194" y="167653"/>
                </a:moveTo>
                <a:lnTo>
                  <a:pt x="0" y="173780"/>
                </a:lnTo>
                <a:lnTo>
                  <a:pt x="0" y="0"/>
                </a:lnTo>
                <a:lnTo>
                  <a:pt x="149249" y="15132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95" name="Google Shape;295;p3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2"/>
          <p:cNvSpPr txBox="1">
            <a:spLocks noGrp="1"/>
          </p:cNvSpPr>
          <p:nvPr>
            <p:ph type="body" idx="1"/>
          </p:nvPr>
        </p:nvSpPr>
        <p:spPr>
          <a:xfrm>
            <a:off x="2078825" y="3802375"/>
            <a:ext cx="52293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297" name="Google Shape;297;p32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32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33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301" name="Google Shape;301;p33"/>
            <p:cNvSpPr/>
            <p:nvPr/>
          </p:nvSpPr>
          <p:spPr>
            <a:xfrm>
              <a:off x="-149800" y="-112350"/>
              <a:ext cx="7428100" cy="2272125"/>
            </a:xfrm>
            <a:custGeom>
              <a:avLst/>
              <a:gdLst/>
              <a:ahLst/>
              <a:cxnLst/>
              <a:rect l="l" t="t" r="r" b="b"/>
              <a:pathLst>
                <a:path w="297124" h="90885" extrusionOk="0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302" name="Google Shape;302;p33"/>
            <p:cNvSpPr/>
            <p:nvPr/>
          </p:nvSpPr>
          <p:spPr>
            <a:xfrm>
              <a:off x="-152625" y="1148825"/>
              <a:ext cx="5483400" cy="4144475"/>
            </a:xfrm>
            <a:custGeom>
              <a:avLst/>
              <a:gdLst/>
              <a:ahLst/>
              <a:cxnLst/>
              <a:rect l="l" t="t" r="r" b="b"/>
              <a:pathLst>
                <a:path w="219336" h="165779" extrusionOk="0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303" name="Google Shape;303;p33"/>
            <p:cNvSpPr/>
            <p:nvPr/>
          </p:nvSpPr>
          <p:spPr>
            <a:xfrm>
              <a:off x="5480566" y="-124843"/>
              <a:ext cx="3720300" cy="4344500"/>
            </a:xfrm>
            <a:custGeom>
              <a:avLst/>
              <a:gdLst/>
              <a:ahLst/>
              <a:cxnLst/>
              <a:rect l="l" t="t" r="r" b="b"/>
              <a:pathLst>
                <a:path w="148812" h="173780" extrusionOk="0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304" name="Google Shape;304;p33"/>
            <p:cNvSpPr/>
            <p:nvPr/>
          </p:nvSpPr>
          <p:spPr>
            <a:xfrm>
              <a:off x="2972758" y="401008"/>
              <a:ext cx="6229625" cy="4893825"/>
            </a:xfrm>
            <a:custGeom>
              <a:avLst/>
              <a:gdLst/>
              <a:ahLst/>
              <a:cxnLst/>
              <a:rect l="l" t="t" r="r" b="b"/>
              <a:pathLst>
                <a:path w="249185" h="195753" extrusionOk="0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305" name="Google Shape;305;p3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3"/>
          <p:cNvSpPr txBox="1">
            <a:spLocks noGrp="1"/>
          </p:cNvSpPr>
          <p:nvPr>
            <p:ph type="body" idx="1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33"/>
          <p:cNvSpPr txBox="1"/>
          <p:nvPr/>
        </p:nvSpPr>
        <p:spPr>
          <a:xfrm>
            <a:off x="2483550" y="322120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34"/>
          <p:cNvGrpSpPr/>
          <p:nvPr/>
        </p:nvGrpSpPr>
        <p:grpSpPr>
          <a:xfrm rot="10800000" flipH="1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311" name="Google Shape;311;p34"/>
            <p:cNvSpPr/>
            <p:nvPr/>
          </p:nvSpPr>
          <p:spPr>
            <a:xfrm>
              <a:off x="-138833" y="1175449"/>
              <a:ext cx="5480575" cy="4128825"/>
            </a:xfrm>
            <a:custGeom>
              <a:avLst/>
              <a:gdLst/>
              <a:ahLst/>
              <a:cxnLst/>
              <a:rect l="l" t="t" r="r" b="b"/>
              <a:pathLst>
                <a:path w="219223" h="165153" extrusionOk="0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312" name="Google Shape;312;p34"/>
            <p:cNvSpPr/>
            <p:nvPr/>
          </p:nvSpPr>
          <p:spPr>
            <a:xfrm>
              <a:off x="5480566" y="-124843"/>
              <a:ext cx="3720300" cy="4344500"/>
            </a:xfrm>
            <a:custGeom>
              <a:avLst/>
              <a:gdLst/>
              <a:ahLst/>
              <a:cxnLst/>
              <a:rect l="l" t="t" r="r" b="b"/>
              <a:pathLst>
                <a:path w="148812" h="173780" extrusionOk="0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313" name="Google Shape;313;p34"/>
            <p:cNvSpPr/>
            <p:nvPr/>
          </p:nvSpPr>
          <p:spPr>
            <a:xfrm>
              <a:off x="2983725" y="411975"/>
              <a:ext cx="6229625" cy="4893825"/>
            </a:xfrm>
            <a:custGeom>
              <a:avLst/>
              <a:gdLst/>
              <a:ahLst/>
              <a:cxnLst/>
              <a:rect l="l" t="t" r="r" b="b"/>
              <a:pathLst>
                <a:path w="249185" h="195753" extrusionOk="0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314" name="Google Shape;314;p3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body" idx="1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316" name="Google Shape;316;p3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7" name="Google Shape;317;p34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-124850" y="-126358"/>
            <a:ext cx="8626600" cy="3433150"/>
          </a:xfrm>
          <a:custGeom>
            <a:avLst/>
            <a:gdLst/>
            <a:ahLst/>
            <a:cxnLst/>
            <a:rect l="l" t="t" r="r" b="b"/>
            <a:pathLst>
              <a:path w="345064" h="137326" extrusionOk="0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20" name="Google Shape;320;p35"/>
          <p:cNvSpPr/>
          <p:nvPr/>
        </p:nvSpPr>
        <p:spPr>
          <a:xfrm>
            <a:off x="5836207" y="-82490"/>
            <a:ext cx="3445650" cy="5180950"/>
          </a:xfrm>
          <a:custGeom>
            <a:avLst/>
            <a:gdLst/>
            <a:ahLst/>
            <a:cxnLst/>
            <a:rect l="l" t="t" r="r" b="b"/>
            <a:pathLst>
              <a:path w="137826" h="207238" extrusionOk="0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21" name="Google Shape;321;p35"/>
          <p:cNvSpPr/>
          <p:nvPr/>
        </p:nvSpPr>
        <p:spPr>
          <a:xfrm>
            <a:off x="-137325" y="-124850"/>
            <a:ext cx="3770225" cy="3870125"/>
          </a:xfrm>
          <a:custGeom>
            <a:avLst/>
            <a:gdLst/>
            <a:ahLst/>
            <a:cxnLst/>
            <a:rect l="l" t="t" r="r" b="b"/>
            <a:pathLst>
              <a:path w="150809" h="154805" extrusionOk="0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22" name="Google Shape;322;p35"/>
          <p:cNvSpPr/>
          <p:nvPr/>
        </p:nvSpPr>
        <p:spPr>
          <a:xfrm>
            <a:off x="-65800" y="2281125"/>
            <a:ext cx="5351875" cy="2917200"/>
          </a:xfrm>
          <a:custGeom>
            <a:avLst/>
            <a:gdLst/>
            <a:ahLst/>
            <a:cxnLst/>
            <a:rect l="l" t="t" r="r" b="b"/>
            <a:pathLst>
              <a:path w="214075" h="116688" extrusionOk="0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/>
          <p:nvPr/>
        </p:nvSpPr>
        <p:spPr>
          <a:xfrm rot="10800000">
            <a:off x="2684116" y="-137325"/>
            <a:ext cx="6629125" cy="2933800"/>
          </a:xfrm>
          <a:custGeom>
            <a:avLst/>
            <a:gdLst/>
            <a:ahLst/>
            <a:cxnLst/>
            <a:rect l="l" t="t" r="r" b="b"/>
            <a:pathLst>
              <a:path w="265165" h="117352" extrusionOk="0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25" name="Google Shape;325;p36"/>
          <p:cNvSpPr/>
          <p:nvPr/>
        </p:nvSpPr>
        <p:spPr>
          <a:xfrm>
            <a:off x="2883850" y="3632900"/>
            <a:ext cx="6354475" cy="1598000"/>
          </a:xfrm>
          <a:custGeom>
            <a:avLst/>
            <a:gdLst/>
            <a:ahLst/>
            <a:cxnLst/>
            <a:rect l="l" t="t" r="r" b="b"/>
            <a:pathLst>
              <a:path w="254179" h="63920" extrusionOk="0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26" name="Google Shape;326;p36"/>
          <p:cNvSpPr/>
          <p:nvPr/>
        </p:nvSpPr>
        <p:spPr>
          <a:xfrm>
            <a:off x="-87400" y="-112350"/>
            <a:ext cx="3932550" cy="5318275"/>
          </a:xfrm>
          <a:custGeom>
            <a:avLst/>
            <a:gdLst/>
            <a:ahLst/>
            <a:cxnLst/>
            <a:rect l="l" t="t" r="r" b="b"/>
            <a:pathLst>
              <a:path w="157302" h="212731" extrusionOk="0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27" name="Google Shape;327;p36"/>
          <p:cNvSpPr/>
          <p:nvPr/>
        </p:nvSpPr>
        <p:spPr>
          <a:xfrm>
            <a:off x="5425014" y="1345736"/>
            <a:ext cx="3751250" cy="3860600"/>
          </a:xfrm>
          <a:custGeom>
            <a:avLst/>
            <a:gdLst/>
            <a:ahLst/>
            <a:cxnLst/>
            <a:rect l="l" t="t" r="r" b="b"/>
            <a:pathLst>
              <a:path w="150050" h="154424" extrusionOk="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/>
          <p:nvPr/>
        </p:nvSpPr>
        <p:spPr>
          <a:xfrm>
            <a:off x="-239800" y="-124825"/>
            <a:ext cx="4422355" cy="5368200"/>
          </a:xfrm>
          <a:custGeom>
            <a:avLst/>
            <a:gdLst/>
            <a:ahLst/>
            <a:cxnLst/>
            <a:rect l="l" t="t" r="r" b="b"/>
            <a:pathLst>
              <a:path w="174280" h="214728" extrusionOk="0">
                <a:moveTo>
                  <a:pt x="2997" y="0"/>
                </a:moveTo>
                <a:lnTo>
                  <a:pt x="174280" y="125341"/>
                </a:lnTo>
                <a:lnTo>
                  <a:pt x="174280" y="214728"/>
                </a:lnTo>
                <a:lnTo>
                  <a:pt x="0" y="214728"/>
                </a:lnTo>
                <a:lnTo>
                  <a:pt x="0" y="49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30" name="Google Shape;330;p37"/>
          <p:cNvSpPr/>
          <p:nvPr/>
        </p:nvSpPr>
        <p:spPr>
          <a:xfrm>
            <a:off x="4182502" y="1960030"/>
            <a:ext cx="4219583" cy="3295825"/>
          </a:xfrm>
          <a:custGeom>
            <a:avLst/>
            <a:gdLst/>
            <a:ahLst/>
            <a:cxnLst/>
            <a:rect l="l" t="t" r="r" b="b"/>
            <a:pathLst>
              <a:path w="166289" h="131833" extrusionOk="0">
                <a:moveTo>
                  <a:pt x="0" y="131833"/>
                </a:moveTo>
                <a:lnTo>
                  <a:pt x="12484" y="131334"/>
                </a:lnTo>
                <a:lnTo>
                  <a:pt x="166289" y="131334"/>
                </a:lnTo>
                <a:lnTo>
                  <a:pt x="95878" y="0"/>
                </a:lnTo>
                <a:lnTo>
                  <a:pt x="0" y="42946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31" name="Google Shape;331;p37"/>
          <p:cNvSpPr/>
          <p:nvPr/>
        </p:nvSpPr>
        <p:spPr>
          <a:xfrm>
            <a:off x="-151090" y="-99863"/>
            <a:ext cx="6918621" cy="3121050"/>
          </a:xfrm>
          <a:custGeom>
            <a:avLst/>
            <a:gdLst/>
            <a:ahLst/>
            <a:cxnLst/>
            <a:rect l="l" t="t" r="r" b="b"/>
            <a:pathLst>
              <a:path w="272655" h="124842" extrusionOk="0">
                <a:moveTo>
                  <a:pt x="0" y="0"/>
                </a:moveTo>
                <a:lnTo>
                  <a:pt x="272655" y="0"/>
                </a:lnTo>
                <a:lnTo>
                  <a:pt x="266164" y="82895"/>
                </a:lnTo>
                <a:lnTo>
                  <a:pt x="171284" y="124842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32" name="Google Shape;332;p37"/>
          <p:cNvSpPr/>
          <p:nvPr/>
        </p:nvSpPr>
        <p:spPr>
          <a:xfrm>
            <a:off x="6626802" y="1954877"/>
            <a:ext cx="2785600" cy="3323000"/>
          </a:xfrm>
          <a:custGeom>
            <a:avLst/>
            <a:gdLst/>
            <a:ahLst/>
            <a:cxnLst/>
            <a:rect l="l" t="t" r="r" b="b"/>
            <a:pathLst>
              <a:path w="111424" h="132920" extrusionOk="0">
                <a:moveTo>
                  <a:pt x="0" y="878"/>
                </a:moveTo>
                <a:lnTo>
                  <a:pt x="71505" y="132920"/>
                </a:lnTo>
                <a:lnTo>
                  <a:pt x="111424" y="132920"/>
                </a:lnTo>
                <a:lnTo>
                  <a:pt x="107038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_1_1_1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/>
          <p:nvPr/>
        </p:nvSpPr>
        <p:spPr>
          <a:xfrm>
            <a:off x="-48100" y="-5308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40" name="Google Shape;340;p40"/>
          <p:cNvSpPr/>
          <p:nvPr/>
        </p:nvSpPr>
        <p:spPr>
          <a:xfrm>
            <a:off x="-48100" y="240490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41" name="Google Shape;341;p40"/>
          <p:cNvSpPr/>
          <p:nvPr/>
        </p:nvSpPr>
        <p:spPr>
          <a:xfrm>
            <a:off x="3200731" y="-701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42" name="Google Shape;342;p4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0"/>
          <p:cNvSpPr txBox="1">
            <a:spLocks noGrp="1"/>
          </p:cNvSpPr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4" name="Google Shape;344;p40"/>
          <p:cNvSpPr txBox="1">
            <a:spLocks noGrp="1"/>
          </p:cNvSpPr>
          <p:nvPr>
            <p:ph type="subTitle" idx="1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345" name="Google Shape;345;p4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6" name="Google Shape;346;p4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/>
          <p:nvPr/>
        </p:nvSpPr>
        <p:spPr>
          <a:xfrm rot="10800000">
            <a:off x="4919006" y="205783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49" name="Google Shape;349;p41"/>
          <p:cNvSpPr/>
          <p:nvPr/>
        </p:nvSpPr>
        <p:spPr>
          <a:xfrm rot="10800000">
            <a:off x="2472431" y="-7015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50" name="Google Shape;350;p41"/>
          <p:cNvSpPr/>
          <p:nvPr/>
        </p:nvSpPr>
        <p:spPr>
          <a:xfrm rot="10800000">
            <a:off x="-48100" y="21545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51" name="Google Shape;351;p4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3" name="Google Shape;353;p41"/>
          <p:cNvSpPr txBox="1">
            <a:spLocks noGrp="1"/>
          </p:cNvSpPr>
          <p:nvPr>
            <p:ph type="title" idx="2" hasCustomPrompt="1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4" name="Google Shape;354;p41"/>
          <p:cNvSpPr txBox="1">
            <a:spLocks noGrp="1"/>
          </p:cNvSpPr>
          <p:nvPr>
            <p:ph type="subTitle" idx="1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5" name="Google Shape;355;p41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356" name="Google Shape;356;p4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4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-77225" y="-142700"/>
            <a:ext cx="5097150" cy="4065975"/>
          </a:xfrm>
          <a:custGeom>
            <a:avLst/>
            <a:gdLst/>
            <a:ahLst/>
            <a:cxnLst/>
            <a:rect l="l" t="t" r="r" b="b"/>
            <a:pathLst>
              <a:path w="203886" h="162639" extrusionOk="0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5" name="Google Shape;35;p5"/>
          <p:cNvSpPr/>
          <p:nvPr/>
        </p:nvSpPr>
        <p:spPr>
          <a:xfrm>
            <a:off x="1884466" y="-196909"/>
            <a:ext cx="4243962" cy="4121888"/>
          </a:xfrm>
          <a:custGeom>
            <a:avLst/>
            <a:gdLst/>
            <a:ahLst/>
            <a:cxnLst/>
            <a:rect l="l" t="t" r="r" b="b"/>
            <a:pathLst>
              <a:path w="169099" h="164530" extrusionOk="0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6" name="Google Shape;36;p5"/>
          <p:cNvSpPr/>
          <p:nvPr/>
        </p:nvSpPr>
        <p:spPr>
          <a:xfrm>
            <a:off x="-61779" y="2378675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7" name="Google Shape;37;p5"/>
          <p:cNvSpPr/>
          <p:nvPr/>
        </p:nvSpPr>
        <p:spPr>
          <a:xfrm>
            <a:off x="3799696" y="2286004"/>
            <a:ext cx="5483325" cy="3135525"/>
          </a:xfrm>
          <a:custGeom>
            <a:avLst/>
            <a:gdLst/>
            <a:ahLst/>
            <a:cxnLst/>
            <a:rect l="l" t="t" r="r" b="b"/>
            <a:pathLst>
              <a:path w="219333" h="125421" extrusionOk="0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8" name="Google Shape;38;p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1422548" y="234355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5035895" y="234355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>
            <a:endParaRPr/>
          </a:p>
        </p:txBody>
      </p:sp>
      <p:cxnSp>
        <p:nvCxnSpPr>
          <p:cNvPr id="41" name="Google Shape;41;p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3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4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/>
          <p:nvPr/>
        </p:nvSpPr>
        <p:spPr>
          <a:xfrm rot="10800000" flipH="1">
            <a:off x="2023421" y="1359233"/>
            <a:ext cx="4124075" cy="4000500"/>
          </a:xfrm>
          <a:custGeom>
            <a:avLst/>
            <a:gdLst/>
            <a:ahLst/>
            <a:cxnLst/>
            <a:rect l="l" t="t" r="r" b="b"/>
            <a:pathLst>
              <a:path w="164963" h="160020" extrusionOk="0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60" name="Google Shape;360;p42"/>
          <p:cNvSpPr/>
          <p:nvPr/>
        </p:nvSpPr>
        <p:spPr>
          <a:xfrm>
            <a:off x="3956575" y="-131581"/>
            <a:ext cx="5277925" cy="1600100"/>
          </a:xfrm>
          <a:custGeom>
            <a:avLst/>
            <a:gdLst/>
            <a:ahLst/>
            <a:cxnLst/>
            <a:rect l="l" t="t" r="r" b="b"/>
            <a:pathLst>
              <a:path w="211117" h="64004" extrusionOk="0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61" name="Google Shape;361;p42"/>
          <p:cNvSpPr/>
          <p:nvPr/>
        </p:nvSpPr>
        <p:spPr>
          <a:xfrm>
            <a:off x="-77225" y="1390125"/>
            <a:ext cx="5097150" cy="4083025"/>
          </a:xfrm>
          <a:custGeom>
            <a:avLst/>
            <a:gdLst/>
            <a:ahLst/>
            <a:cxnLst/>
            <a:rect l="l" t="t" r="r" b="b"/>
            <a:pathLst>
              <a:path w="203886" h="163321" extrusionOk="0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62" name="Google Shape;362;p42"/>
          <p:cNvSpPr/>
          <p:nvPr/>
        </p:nvSpPr>
        <p:spPr>
          <a:xfrm rot="10800000" flipH="1">
            <a:off x="-61779" y="-92671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63" name="Google Shape;363;p42"/>
          <p:cNvSpPr/>
          <p:nvPr/>
        </p:nvSpPr>
        <p:spPr>
          <a:xfrm rot="10800000" flipH="1">
            <a:off x="5483300" y="-30896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364" name="Google Shape;364;p4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2"/>
          <p:cNvSpPr txBox="1">
            <a:spLocks noGrp="1"/>
          </p:cNvSpPr>
          <p:nvPr>
            <p:ph type="body" idx="1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6" name="Google Shape;366;p42"/>
          <p:cNvSpPr txBox="1">
            <a:spLocks noGrp="1"/>
          </p:cNvSpPr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67" name="Google Shape;367;p4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4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/>
          <p:nvPr/>
        </p:nvSpPr>
        <p:spPr>
          <a:xfrm rot="10800000">
            <a:off x="4185871" y="1390129"/>
            <a:ext cx="5097150" cy="4031400"/>
          </a:xfrm>
          <a:custGeom>
            <a:avLst/>
            <a:gdLst/>
            <a:ahLst/>
            <a:cxnLst/>
            <a:rect l="l" t="t" r="r" b="b"/>
            <a:pathLst>
              <a:path w="203886" h="161256" extrusionOk="0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84" name="Google Shape;384;p44"/>
          <p:cNvSpPr/>
          <p:nvPr/>
        </p:nvSpPr>
        <p:spPr>
          <a:xfrm>
            <a:off x="3047333" y="1337291"/>
            <a:ext cx="4169975" cy="4047325"/>
          </a:xfrm>
          <a:custGeom>
            <a:avLst/>
            <a:gdLst/>
            <a:ahLst/>
            <a:cxnLst/>
            <a:rect l="l" t="t" r="r" b="b"/>
            <a:pathLst>
              <a:path w="166799" h="161893" extrusionOk="0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85" name="Google Shape;385;p44"/>
          <p:cNvSpPr/>
          <p:nvPr/>
        </p:nvSpPr>
        <p:spPr>
          <a:xfrm rot="10800000">
            <a:off x="4340321" y="-92671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86" name="Google Shape;386;p44"/>
          <p:cNvSpPr/>
          <p:nvPr/>
        </p:nvSpPr>
        <p:spPr>
          <a:xfrm rot="10800000">
            <a:off x="-77229" y="-108125"/>
            <a:ext cx="5483325" cy="3135525"/>
          </a:xfrm>
          <a:custGeom>
            <a:avLst/>
            <a:gdLst/>
            <a:ahLst/>
            <a:cxnLst/>
            <a:rect l="l" t="t" r="r" b="b"/>
            <a:pathLst>
              <a:path w="219333" h="125421" extrusionOk="0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87" name="Google Shape;387;p44"/>
          <p:cNvSpPr/>
          <p:nvPr/>
        </p:nvSpPr>
        <p:spPr>
          <a:xfrm rot="10800000">
            <a:off x="-30883" y="-68915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388" name="Google Shape;388;p4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4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90" name="Google Shape;390;p4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/>
          <p:nvPr/>
        </p:nvSpPr>
        <p:spPr>
          <a:xfrm rot="10800000" flipH="1">
            <a:off x="2023421" y="1359233"/>
            <a:ext cx="4124075" cy="4000500"/>
          </a:xfrm>
          <a:custGeom>
            <a:avLst/>
            <a:gdLst/>
            <a:ahLst/>
            <a:cxnLst/>
            <a:rect l="l" t="t" r="r" b="b"/>
            <a:pathLst>
              <a:path w="164963" h="160020" extrusionOk="0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94" name="Google Shape;394;p45"/>
          <p:cNvSpPr/>
          <p:nvPr/>
        </p:nvSpPr>
        <p:spPr>
          <a:xfrm>
            <a:off x="3956575" y="-131581"/>
            <a:ext cx="5277925" cy="1600100"/>
          </a:xfrm>
          <a:custGeom>
            <a:avLst/>
            <a:gdLst/>
            <a:ahLst/>
            <a:cxnLst/>
            <a:rect l="l" t="t" r="r" b="b"/>
            <a:pathLst>
              <a:path w="211117" h="64004" extrusionOk="0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95" name="Google Shape;395;p45"/>
          <p:cNvSpPr/>
          <p:nvPr/>
        </p:nvSpPr>
        <p:spPr>
          <a:xfrm>
            <a:off x="-77225" y="1390125"/>
            <a:ext cx="5097150" cy="4083025"/>
          </a:xfrm>
          <a:custGeom>
            <a:avLst/>
            <a:gdLst/>
            <a:ahLst/>
            <a:cxnLst/>
            <a:rect l="l" t="t" r="r" b="b"/>
            <a:pathLst>
              <a:path w="203886" h="163321" extrusionOk="0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96" name="Google Shape;396;p45"/>
          <p:cNvSpPr/>
          <p:nvPr/>
        </p:nvSpPr>
        <p:spPr>
          <a:xfrm rot="10800000" flipH="1">
            <a:off x="-61779" y="-92671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97" name="Google Shape;397;p45"/>
          <p:cNvSpPr/>
          <p:nvPr/>
        </p:nvSpPr>
        <p:spPr>
          <a:xfrm rot="10800000" flipH="1">
            <a:off x="5483300" y="-30896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398" name="Google Shape;398;p4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5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400" name="Google Shape;400;p45"/>
          <p:cNvSpPr txBox="1">
            <a:spLocks noGrp="1"/>
          </p:cNvSpPr>
          <p:nvPr>
            <p:ph type="body" idx="1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401" name="Google Shape;401;p4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" name="Google Shape;402;p4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47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415" name="Google Shape;415;p47"/>
            <p:cNvSpPr/>
            <p:nvPr/>
          </p:nvSpPr>
          <p:spPr>
            <a:xfrm>
              <a:off x="-237175" y="2127600"/>
              <a:ext cx="8462695" cy="3196882"/>
            </a:xfrm>
            <a:custGeom>
              <a:avLst/>
              <a:gdLst/>
              <a:ahLst/>
              <a:cxnLst/>
              <a:rect l="l" t="t" r="r" b="b"/>
              <a:pathLst>
                <a:path w="345064" h="110361" extrusionOk="0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416" name="Google Shape;416;p47"/>
            <p:cNvSpPr/>
            <p:nvPr/>
          </p:nvSpPr>
          <p:spPr>
            <a:xfrm>
              <a:off x="1623100" y="-210720"/>
              <a:ext cx="5122507" cy="1387179"/>
            </a:xfrm>
            <a:custGeom>
              <a:avLst/>
              <a:gdLst/>
              <a:ahLst/>
              <a:cxnLst/>
              <a:rect l="l" t="t" r="r" b="b"/>
              <a:pathLst>
                <a:path w="166789" h="55929" extrusionOk="0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417" name="Google Shape;417;p47"/>
            <p:cNvSpPr/>
            <p:nvPr/>
          </p:nvSpPr>
          <p:spPr>
            <a:xfrm>
              <a:off x="5094677" y="-212225"/>
              <a:ext cx="4156292" cy="5536364"/>
            </a:xfrm>
            <a:custGeom>
              <a:avLst/>
              <a:gdLst/>
              <a:ahLst/>
              <a:cxnLst/>
              <a:rect l="l" t="t" r="r" b="b"/>
              <a:pathLst>
                <a:path w="135329" h="223218" extrusionOk="0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418" name="Google Shape;418;p4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7"/>
          <p:cNvSpPr txBox="1">
            <a:spLocks noGrp="1"/>
          </p:cNvSpPr>
          <p:nvPr>
            <p:ph type="ctrTitle"/>
          </p:nvPr>
        </p:nvSpPr>
        <p:spPr>
          <a:xfrm>
            <a:off x="3082050" y="1564604"/>
            <a:ext cx="2979900" cy="11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0" name="Google Shape;420;p47"/>
          <p:cNvSpPr txBox="1">
            <a:spLocks noGrp="1"/>
          </p:cNvSpPr>
          <p:nvPr>
            <p:ph type="subTitle" idx="1"/>
          </p:nvPr>
        </p:nvSpPr>
        <p:spPr>
          <a:xfrm>
            <a:off x="2689650" y="2783829"/>
            <a:ext cx="37647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421" name="Google Shape;421;p4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4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1"/>
          <p:cNvSpPr/>
          <p:nvPr/>
        </p:nvSpPr>
        <p:spPr>
          <a:xfrm rot="10800000" flipH="1">
            <a:off x="-245132" y="-54579"/>
            <a:ext cx="8614100" cy="5343569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39" name="Google Shape;439;p51"/>
          <p:cNvSpPr/>
          <p:nvPr/>
        </p:nvSpPr>
        <p:spPr>
          <a:xfrm rot="10800000" flipH="1">
            <a:off x="3008694" y="3916513"/>
            <a:ext cx="4169725" cy="1350965"/>
          </a:xfrm>
          <a:custGeom>
            <a:avLst/>
            <a:gdLst/>
            <a:ahLst/>
            <a:cxnLst/>
            <a:rect l="l" t="t" r="r" b="b"/>
            <a:pathLst>
              <a:path w="166789" h="55929" extrusionOk="0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40" name="Google Shape;440;p51"/>
          <p:cNvSpPr/>
          <p:nvPr/>
        </p:nvSpPr>
        <p:spPr>
          <a:xfrm rot="10800000" flipH="1">
            <a:off x="5842607" y="-87559"/>
            <a:ext cx="3383225" cy="5368393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41" name="Google Shape;441;p5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1"/>
          <p:cNvSpPr txBox="1">
            <a:spLocks noGrp="1"/>
          </p:cNvSpPr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43" name="Google Shape;443;p51"/>
          <p:cNvSpPr txBox="1">
            <a:spLocks noGrp="1"/>
          </p:cNvSpPr>
          <p:nvPr>
            <p:ph type="title" idx="2" hasCustomPrompt="1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44" name="Google Shape;444;p51"/>
          <p:cNvSpPr txBox="1">
            <a:spLocks noGrp="1"/>
          </p:cNvSpPr>
          <p:nvPr>
            <p:ph type="title" idx="3" hasCustomPrompt="1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45" name="Google Shape;445;p51"/>
          <p:cNvSpPr txBox="1">
            <a:spLocks noGrp="1"/>
          </p:cNvSpPr>
          <p:nvPr>
            <p:ph type="title" idx="4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46" name="Google Shape;446;p51"/>
          <p:cNvSpPr txBox="1">
            <a:spLocks noGrp="1"/>
          </p:cNvSpPr>
          <p:nvPr>
            <p:ph type="title" idx="5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47" name="Google Shape;447;p51"/>
          <p:cNvSpPr txBox="1">
            <a:spLocks noGrp="1"/>
          </p:cNvSpPr>
          <p:nvPr>
            <p:ph type="title" idx="6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48" name="Google Shape;448;p51"/>
          <p:cNvSpPr txBox="1">
            <a:spLocks noGrp="1"/>
          </p:cNvSpPr>
          <p:nvPr>
            <p:ph type="title" idx="7" hasCustomPrompt="1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49" name="Google Shape;449;p51"/>
          <p:cNvSpPr txBox="1">
            <a:spLocks noGrp="1"/>
          </p:cNvSpPr>
          <p:nvPr>
            <p:ph type="title" idx="8" hasCustomPrompt="1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50" name="Google Shape;450;p51"/>
          <p:cNvSpPr txBox="1">
            <a:spLocks noGrp="1"/>
          </p:cNvSpPr>
          <p:nvPr>
            <p:ph type="subTitle" idx="1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1" name="Google Shape;451;p51"/>
          <p:cNvSpPr txBox="1">
            <a:spLocks noGrp="1"/>
          </p:cNvSpPr>
          <p:nvPr>
            <p:ph type="subTitle" idx="9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2" name="Google Shape;452;p51"/>
          <p:cNvSpPr txBox="1">
            <a:spLocks noGrp="1"/>
          </p:cNvSpPr>
          <p:nvPr>
            <p:ph type="subTitle" idx="13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3" name="Google Shape;453;p51"/>
          <p:cNvSpPr txBox="1">
            <a:spLocks noGrp="1"/>
          </p:cNvSpPr>
          <p:nvPr>
            <p:ph type="subTitle" idx="14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51"/>
          <p:cNvSpPr txBox="1">
            <a:spLocks noGrp="1"/>
          </p:cNvSpPr>
          <p:nvPr>
            <p:ph type="title" idx="15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55" name="Google Shape;455;p5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3"/>
          <p:cNvSpPr/>
          <p:nvPr/>
        </p:nvSpPr>
        <p:spPr>
          <a:xfrm>
            <a:off x="4793950" y="-112350"/>
            <a:ext cx="4419400" cy="2958750"/>
          </a:xfrm>
          <a:custGeom>
            <a:avLst/>
            <a:gdLst/>
            <a:ahLst/>
            <a:cxnLst/>
            <a:rect l="l" t="t" r="r" b="b"/>
            <a:pathLst>
              <a:path w="176776" h="118350" extrusionOk="0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73" name="Google Shape;473;p53"/>
          <p:cNvSpPr/>
          <p:nvPr/>
        </p:nvSpPr>
        <p:spPr>
          <a:xfrm>
            <a:off x="-124850" y="-137325"/>
            <a:ext cx="4244650" cy="5405675"/>
          </a:xfrm>
          <a:custGeom>
            <a:avLst/>
            <a:gdLst/>
            <a:ahLst/>
            <a:cxnLst/>
            <a:rect l="l" t="t" r="r" b="b"/>
            <a:pathLst>
              <a:path w="169786" h="216227" extrusionOk="0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74" name="Google Shape;474;p53"/>
          <p:cNvSpPr/>
          <p:nvPr/>
        </p:nvSpPr>
        <p:spPr>
          <a:xfrm>
            <a:off x="1186000" y="1323316"/>
            <a:ext cx="8239600" cy="3957500"/>
          </a:xfrm>
          <a:custGeom>
            <a:avLst/>
            <a:gdLst/>
            <a:ahLst/>
            <a:cxnLst/>
            <a:rect l="l" t="t" r="r" b="b"/>
            <a:pathLst>
              <a:path w="329584" h="158300" extrusionOk="0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75" name="Google Shape;475;p5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3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477" name="Google Shape;477;p5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5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9" name="Google Shape;479;p53"/>
          <p:cNvSpPr txBox="1">
            <a:spLocks noGrp="1"/>
          </p:cNvSpPr>
          <p:nvPr>
            <p:ph type="title" idx="2"/>
          </p:nvPr>
        </p:nvSpPr>
        <p:spPr>
          <a:xfrm>
            <a:off x="707656" y="1881563"/>
            <a:ext cx="2343900" cy="3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80" name="Google Shape;480;p53"/>
          <p:cNvSpPr txBox="1">
            <a:spLocks noGrp="1"/>
          </p:cNvSpPr>
          <p:nvPr>
            <p:ph type="title" idx="3" hasCustomPrompt="1"/>
          </p:nvPr>
        </p:nvSpPr>
        <p:spPr>
          <a:xfrm>
            <a:off x="707650" y="1454825"/>
            <a:ext cx="23439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81" name="Google Shape;481;p53"/>
          <p:cNvSpPr txBox="1">
            <a:spLocks noGrp="1"/>
          </p:cNvSpPr>
          <p:nvPr>
            <p:ph type="subTitle" idx="1"/>
          </p:nvPr>
        </p:nvSpPr>
        <p:spPr>
          <a:xfrm>
            <a:off x="707650" y="2227600"/>
            <a:ext cx="23439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53"/>
          <p:cNvSpPr txBox="1">
            <a:spLocks noGrp="1"/>
          </p:cNvSpPr>
          <p:nvPr>
            <p:ph type="title" idx="4"/>
          </p:nvPr>
        </p:nvSpPr>
        <p:spPr>
          <a:xfrm>
            <a:off x="3397294" y="1881563"/>
            <a:ext cx="2343900" cy="3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83" name="Google Shape;483;p53"/>
          <p:cNvSpPr txBox="1">
            <a:spLocks noGrp="1"/>
          </p:cNvSpPr>
          <p:nvPr>
            <p:ph type="title" idx="5" hasCustomPrompt="1"/>
          </p:nvPr>
        </p:nvSpPr>
        <p:spPr>
          <a:xfrm>
            <a:off x="3397288" y="1454825"/>
            <a:ext cx="23439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84" name="Google Shape;484;p53"/>
          <p:cNvSpPr txBox="1">
            <a:spLocks noGrp="1"/>
          </p:cNvSpPr>
          <p:nvPr>
            <p:ph type="subTitle" idx="6"/>
          </p:nvPr>
        </p:nvSpPr>
        <p:spPr>
          <a:xfrm>
            <a:off x="3397288" y="2227600"/>
            <a:ext cx="23439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5" name="Google Shape;485;p53"/>
          <p:cNvSpPr txBox="1">
            <a:spLocks noGrp="1"/>
          </p:cNvSpPr>
          <p:nvPr>
            <p:ph type="title" idx="7"/>
          </p:nvPr>
        </p:nvSpPr>
        <p:spPr>
          <a:xfrm>
            <a:off x="6086882" y="1881563"/>
            <a:ext cx="2343900" cy="3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86" name="Google Shape;486;p53"/>
          <p:cNvSpPr txBox="1">
            <a:spLocks noGrp="1"/>
          </p:cNvSpPr>
          <p:nvPr>
            <p:ph type="title" idx="8" hasCustomPrompt="1"/>
          </p:nvPr>
        </p:nvSpPr>
        <p:spPr>
          <a:xfrm>
            <a:off x="6086875" y="1454825"/>
            <a:ext cx="23439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87" name="Google Shape;487;p53"/>
          <p:cNvSpPr txBox="1">
            <a:spLocks noGrp="1"/>
          </p:cNvSpPr>
          <p:nvPr>
            <p:ph type="subTitle" idx="9"/>
          </p:nvPr>
        </p:nvSpPr>
        <p:spPr>
          <a:xfrm>
            <a:off x="6086875" y="2227600"/>
            <a:ext cx="23439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8" name="Google Shape;488;p53"/>
          <p:cNvSpPr txBox="1">
            <a:spLocks noGrp="1"/>
          </p:cNvSpPr>
          <p:nvPr>
            <p:ph type="title" idx="13"/>
          </p:nvPr>
        </p:nvSpPr>
        <p:spPr>
          <a:xfrm>
            <a:off x="707656" y="3292463"/>
            <a:ext cx="2343900" cy="3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89" name="Google Shape;489;p53"/>
          <p:cNvSpPr txBox="1">
            <a:spLocks noGrp="1"/>
          </p:cNvSpPr>
          <p:nvPr>
            <p:ph type="title" idx="14" hasCustomPrompt="1"/>
          </p:nvPr>
        </p:nvSpPr>
        <p:spPr>
          <a:xfrm>
            <a:off x="707650" y="2865725"/>
            <a:ext cx="23439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90" name="Google Shape;490;p53"/>
          <p:cNvSpPr txBox="1">
            <a:spLocks noGrp="1"/>
          </p:cNvSpPr>
          <p:nvPr>
            <p:ph type="subTitle" idx="15"/>
          </p:nvPr>
        </p:nvSpPr>
        <p:spPr>
          <a:xfrm>
            <a:off x="707650" y="3638500"/>
            <a:ext cx="23439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53"/>
          <p:cNvSpPr txBox="1">
            <a:spLocks noGrp="1"/>
          </p:cNvSpPr>
          <p:nvPr>
            <p:ph type="title" idx="16"/>
          </p:nvPr>
        </p:nvSpPr>
        <p:spPr>
          <a:xfrm>
            <a:off x="3397294" y="3292463"/>
            <a:ext cx="2343900" cy="3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92" name="Google Shape;492;p53"/>
          <p:cNvSpPr txBox="1">
            <a:spLocks noGrp="1"/>
          </p:cNvSpPr>
          <p:nvPr>
            <p:ph type="title" idx="17" hasCustomPrompt="1"/>
          </p:nvPr>
        </p:nvSpPr>
        <p:spPr>
          <a:xfrm>
            <a:off x="3397288" y="2865725"/>
            <a:ext cx="23439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93" name="Google Shape;493;p53"/>
          <p:cNvSpPr txBox="1">
            <a:spLocks noGrp="1"/>
          </p:cNvSpPr>
          <p:nvPr>
            <p:ph type="subTitle" idx="18"/>
          </p:nvPr>
        </p:nvSpPr>
        <p:spPr>
          <a:xfrm>
            <a:off x="3397288" y="3638500"/>
            <a:ext cx="23439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4" name="Google Shape;494;p53"/>
          <p:cNvSpPr txBox="1">
            <a:spLocks noGrp="1"/>
          </p:cNvSpPr>
          <p:nvPr>
            <p:ph type="title" idx="19"/>
          </p:nvPr>
        </p:nvSpPr>
        <p:spPr>
          <a:xfrm>
            <a:off x="6086882" y="3292463"/>
            <a:ext cx="2343900" cy="3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95" name="Google Shape;495;p53"/>
          <p:cNvSpPr txBox="1">
            <a:spLocks noGrp="1"/>
          </p:cNvSpPr>
          <p:nvPr>
            <p:ph type="title" idx="20" hasCustomPrompt="1"/>
          </p:nvPr>
        </p:nvSpPr>
        <p:spPr>
          <a:xfrm>
            <a:off x="6086875" y="2865725"/>
            <a:ext cx="23439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96" name="Google Shape;496;p53"/>
          <p:cNvSpPr txBox="1">
            <a:spLocks noGrp="1"/>
          </p:cNvSpPr>
          <p:nvPr>
            <p:ph type="subTitle" idx="21"/>
          </p:nvPr>
        </p:nvSpPr>
        <p:spPr>
          <a:xfrm>
            <a:off x="6086875" y="3638500"/>
            <a:ext cx="23439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4"/>
          <p:cNvSpPr/>
          <p:nvPr/>
        </p:nvSpPr>
        <p:spPr>
          <a:xfrm>
            <a:off x="4793950" y="-112350"/>
            <a:ext cx="4419400" cy="2958750"/>
          </a:xfrm>
          <a:custGeom>
            <a:avLst/>
            <a:gdLst/>
            <a:ahLst/>
            <a:cxnLst/>
            <a:rect l="l" t="t" r="r" b="b"/>
            <a:pathLst>
              <a:path w="176776" h="118350" extrusionOk="0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99" name="Google Shape;499;p54"/>
          <p:cNvSpPr/>
          <p:nvPr/>
        </p:nvSpPr>
        <p:spPr>
          <a:xfrm>
            <a:off x="-124850" y="-137325"/>
            <a:ext cx="4244650" cy="5405675"/>
          </a:xfrm>
          <a:custGeom>
            <a:avLst/>
            <a:gdLst/>
            <a:ahLst/>
            <a:cxnLst/>
            <a:rect l="l" t="t" r="r" b="b"/>
            <a:pathLst>
              <a:path w="169786" h="216227" extrusionOk="0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00" name="Google Shape;500;p54"/>
          <p:cNvSpPr/>
          <p:nvPr/>
        </p:nvSpPr>
        <p:spPr>
          <a:xfrm>
            <a:off x="1186000" y="1323316"/>
            <a:ext cx="8239600" cy="3957500"/>
          </a:xfrm>
          <a:custGeom>
            <a:avLst/>
            <a:gdLst/>
            <a:ahLst/>
            <a:cxnLst/>
            <a:rect l="l" t="t" r="r" b="b"/>
            <a:pathLst>
              <a:path w="329584" h="158300" extrusionOk="0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01" name="Google Shape;501;p5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4"/>
          <p:cNvSpPr txBox="1">
            <a:spLocks noGrp="1"/>
          </p:cNvSpPr>
          <p:nvPr>
            <p:ph type="body" idx="1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3" name="Google Shape;503;p54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04" name="Google Shape;504;p5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5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p55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508" name="Google Shape;508;p55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avLst/>
              <a:gdLst/>
              <a:ahLst/>
              <a:cxnLst/>
              <a:rect l="l" t="t" r="r" b="b"/>
              <a:pathLst>
                <a:path w="169786" h="216227" extrusionOk="0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509" name="Google Shape;509;p55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avLst/>
              <a:gdLst/>
              <a:ahLst/>
              <a:cxnLst/>
              <a:rect l="l" t="t" r="r" b="b"/>
              <a:pathLst>
                <a:path w="329584" h="158300" extrusionOk="0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510" name="Google Shape;510;p55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avLst/>
              <a:gdLst/>
              <a:ahLst/>
              <a:cxnLst/>
              <a:rect l="l" t="t" r="r" b="b"/>
              <a:pathLst>
                <a:path w="176776" h="118350" extrusionOk="0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511" name="Google Shape;511;p5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13" name="Google Shape;513;p5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5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6"/>
          <p:cNvSpPr/>
          <p:nvPr/>
        </p:nvSpPr>
        <p:spPr>
          <a:xfrm>
            <a:off x="-74900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17" name="Google Shape;517;p56"/>
          <p:cNvSpPr/>
          <p:nvPr/>
        </p:nvSpPr>
        <p:spPr>
          <a:xfrm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18" name="Google Shape;518;p56"/>
          <p:cNvSpPr/>
          <p:nvPr/>
        </p:nvSpPr>
        <p:spPr>
          <a:xfrm>
            <a:off x="1672891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19" name="Google Shape;519;p5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6"/>
          <p:cNvSpPr txBox="1">
            <a:spLocks noGrp="1"/>
          </p:cNvSpPr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21" name="Google Shape;521;p56"/>
          <p:cNvSpPr txBox="1">
            <a:spLocks noGrp="1"/>
          </p:cNvSpPr>
          <p:nvPr>
            <p:ph type="subTitle" idx="1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2" name="Google Shape;522;p56"/>
          <p:cNvSpPr txBox="1">
            <a:spLocks noGrp="1"/>
          </p:cNvSpPr>
          <p:nvPr>
            <p:ph type="title" idx="2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23" name="Google Shape;523;p56"/>
          <p:cNvSpPr txBox="1">
            <a:spLocks noGrp="1"/>
          </p:cNvSpPr>
          <p:nvPr>
            <p:ph type="subTitle" idx="3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4" name="Google Shape;524;p56"/>
          <p:cNvSpPr txBox="1">
            <a:spLocks noGrp="1"/>
          </p:cNvSpPr>
          <p:nvPr>
            <p:ph type="title" idx="4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25" name="Google Shape;525;p56"/>
          <p:cNvSpPr txBox="1">
            <a:spLocks noGrp="1"/>
          </p:cNvSpPr>
          <p:nvPr>
            <p:ph type="subTitle" idx="5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6" name="Google Shape;526;p56"/>
          <p:cNvSpPr txBox="1">
            <a:spLocks noGrp="1"/>
          </p:cNvSpPr>
          <p:nvPr>
            <p:ph type="title" idx="6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27" name="Google Shape;527;p5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5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 rot="10800000">
            <a:off x="4185871" y="1390129"/>
            <a:ext cx="5097150" cy="4031400"/>
          </a:xfrm>
          <a:custGeom>
            <a:avLst/>
            <a:gdLst/>
            <a:ahLst/>
            <a:cxnLst/>
            <a:rect l="l" t="t" r="r" b="b"/>
            <a:pathLst>
              <a:path w="203886" h="161256" extrusionOk="0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7" name="Google Shape;47;p6"/>
          <p:cNvSpPr/>
          <p:nvPr/>
        </p:nvSpPr>
        <p:spPr>
          <a:xfrm>
            <a:off x="3047333" y="1337291"/>
            <a:ext cx="4169975" cy="4047325"/>
          </a:xfrm>
          <a:custGeom>
            <a:avLst/>
            <a:gdLst/>
            <a:ahLst/>
            <a:cxnLst/>
            <a:rect l="l" t="t" r="r" b="b"/>
            <a:pathLst>
              <a:path w="166799" h="161893" extrusionOk="0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8" name="Google Shape;48;p6"/>
          <p:cNvSpPr/>
          <p:nvPr/>
        </p:nvSpPr>
        <p:spPr>
          <a:xfrm rot="10800000">
            <a:off x="4340321" y="-92671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9" name="Google Shape;49;p6"/>
          <p:cNvSpPr/>
          <p:nvPr/>
        </p:nvSpPr>
        <p:spPr>
          <a:xfrm rot="10800000">
            <a:off x="-77229" y="-108125"/>
            <a:ext cx="5483325" cy="3135525"/>
          </a:xfrm>
          <a:custGeom>
            <a:avLst/>
            <a:gdLst/>
            <a:ahLst/>
            <a:cxnLst/>
            <a:rect l="l" t="t" r="r" b="b"/>
            <a:pathLst>
              <a:path w="219333" h="125421" extrusionOk="0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0" name="Google Shape;50;p6"/>
          <p:cNvSpPr/>
          <p:nvPr/>
        </p:nvSpPr>
        <p:spPr>
          <a:xfrm rot="10800000">
            <a:off x="-30883" y="-68915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51" name="Google Shape;51;p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" name="Google Shape;52;p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9"/>
          <p:cNvSpPr/>
          <p:nvPr/>
        </p:nvSpPr>
        <p:spPr>
          <a:xfrm flipH="1">
            <a:off x="5168482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59" name="Google Shape;559;p59"/>
          <p:cNvSpPr/>
          <p:nvPr/>
        </p:nvSpPr>
        <p:spPr>
          <a:xfrm flipH="1"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60" name="Google Shape;560;p59"/>
          <p:cNvSpPr/>
          <p:nvPr/>
        </p:nvSpPr>
        <p:spPr>
          <a:xfrm flipH="1">
            <a:off x="-37434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61" name="Google Shape;561;p5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59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59"/>
          <p:cNvSpPr txBox="1">
            <a:spLocks noGrp="1"/>
          </p:cNvSpPr>
          <p:nvPr>
            <p:ph type="title" idx="2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64" name="Google Shape;564;p59"/>
          <p:cNvSpPr txBox="1">
            <a:spLocks noGrp="1"/>
          </p:cNvSpPr>
          <p:nvPr>
            <p:ph type="subTitle" idx="1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5" name="Google Shape;565;p59"/>
          <p:cNvSpPr txBox="1">
            <a:spLocks noGrp="1"/>
          </p:cNvSpPr>
          <p:nvPr>
            <p:ph type="title" idx="3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66" name="Google Shape;566;p59"/>
          <p:cNvSpPr txBox="1">
            <a:spLocks noGrp="1"/>
          </p:cNvSpPr>
          <p:nvPr>
            <p:ph type="subTitle" idx="4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7" name="Google Shape;567;p59"/>
          <p:cNvSpPr txBox="1">
            <a:spLocks noGrp="1"/>
          </p:cNvSpPr>
          <p:nvPr>
            <p:ph type="title" idx="5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68" name="Google Shape;568;p59"/>
          <p:cNvSpPr txBox="1">
            <a:spLocks noGrp="1"/>
          </p:cNvSpPr>
          <p:nvPr>
            <p:ph type="subTitle" idx="6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9" name="Google Shape;569;p59"/>
          <p:cNvSpPr txBox="1">
            <a:spLocks noGrp="1"/>
          </p:cNvSpPr>
          <p:nvPr>
            <p:ph type="title" idx="7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70" name="Google Shape;570;p59"/>
          <p:cNvSpPr txBox="1">
            <a:spLocks noGrp="1"/>
          </p:cNvSpPr>
          <p:nvPr>
            <p:ph type="subTitle" idx="8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71" name="Google Shape;571;p5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5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2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4"/>
          <p:cNvSpPr/>
          <p:nvPr/>
        </p:nvSpPr>
        <p:spPr>
          <a:xfrm flipH="1">
            <a:off x="5168482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28" name="Google Shape;728;p74"/>
          <p:cNvSpPr/>
          <p:nvPr/>
        </p:nvSpPr>
        <p:spPr>
          <a:xfrm flipH="1"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29" name="Google Shape;729;p74"/>
          <p:cNvSpPr/>
          <p:nvPr/>
        </p:nvSpPr>
        <p:spPr>
          <a:xfrm flipH="1">
            <a:off x="-37434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30" name="Google Shape;730;p7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1" name="Google Shape;731;p7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2" name="Google Shape;732;p7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3" name="Google Shape;733;p74"/>
          <p:cNvSpPr txBox="1">
            <a:spLocks noGrp="1"/>
          </p:cNvSpPr>
          <p:nvPr>
            <p:ph type="body" idx="1"/>
          </p:nvPr>
        </p:nvSpPr>
        <p:spPr>
          <a:xfrm>
            <a:off x="713225" y="1348475"/>
            <a:ext cx="7717500" cy="29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4" name="Google Shape;734;p74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00"/>
          <p:cNvSpPr/>
          <p:nvPr/>
        </p:nvSpPr>
        <p:spPr>
          <a:xfrm>
            <a:off x="-124850" y="-126358"/>
            <a:ext cx="8626600" cy="3433150"/>
          </a:xfrm>
          <a:custGeom>
            <a:avLst/>
            <a:gdLst/>
            <a:ahLst/>
            <a:cxnLst/>
            <a:rect l="l" t="t" r="r" b="b"/>
            <a:pathLst>
              <a:path w="345064" h="137326" extrusionOk="0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76" name="Google Shape;976;p100"/>
          <p:cNvSpPr/>
          <p:nvPr/>
        </p:nvSpPr>
        <p:spPr>
          <a:xfrm>
            <a:off x="5836207" y="-82490"/>
            <a:ext cx="3445650" cy="5180950"/>
          </a:xfrm>
          <a:custGeom>
            <a:avLst/>
            <a:gdLst/>
            <a:ahLst/>
            <a:cxnLst/>
            <a:rect l="l" t="t" r="r" b="b"/>
            <a:pathLst>
              <a:path w="137826" h="207238" extrusionOk="0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77" name="Google Shape;977;p100"/>
          <p:cNvSpPr/>
          <p:nvPr/>
        </p:nvSpPr>
        <p:spPr>
          <a:xfrm>
            <a:off x="-137325" y="-124850"/>
            <a:ext cx="3770225" cy="3870125"/>
          </a:xfrm>
          <a:custGeom>
            <a:avLst/>
            <a:gdLst/>
            <a:ahLst/>
            <a:cxnLst/>
            <a:rect l="l" t="t" r="r" b="b"/>
            <a:pathLst>
              <a:path w="150809" h="154805" extrusionOk="0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78" name="Google Shape;978;p100"/>
          <p:cNvSpPr/>
          <p:nvPr/>
        </p:nvSpPr>
        <p:spPr>
          <a:xfrm>
            <a:off x="-65800" y="2281125"/>
            <a:ext cx="5351875" cy="2917200"/>
          </a:xfrm>
          <a:custGeom>
            <a:avLst/>
            <a:gdLst/>
            <a:ahLst/>
            <a:cxnLst/>
            <a:rect l="l" t="t" r="r" b="b"/>
            <a:pathLst>
              <a:path w="214075" h="116688" extrusionOk="0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01"/>
          <p:cNvSpPr/>
          <p:nvPr/>
        </p:nvSpPr>
        <p:spPr>
          <a:xfrm rot="10800000">
            <a:off x="2684116" y="-137325"/>
            <a:ext cx="6629125" cy="2933800"/>
          </a:xfrm>
          <a:custGeom>
            <a:avLst/>
            <a:gdLst/>
            <a:ahLst/>
            <a:cxnLst/>
            <a:rect l="l" t="t" r="r" b="b"/>
            <a:pathLst>
              <a:path w="265165" h="117352" extrusionOk="0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81" name="Google Shape;981;p101"/>
          <p:cNvSpPr/>
          <p:nvPr/>
        </p:nvSpPr>
        <p:spPr>
          <a:xfrm>
            <a:off x="2883850" y="3632900"/>
            <a:ext cx="6354475" cy="1598000"/>
          </a:xfrm>
          <a:custGeom>
            <a:avLst/>
            <a:gdLst/>
            <a:ahLst/>
            <a:cxnLst/>
            <a:rect l="l" t="t" r="r" b="b"/>
            <a:pathLst>
              <a:path w="254179" h="63920" extrusionOk="0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82" name="Google Shape;982;p101"/>
          <p:cNvSpPr/>
          <p:nvPr/>
        </p:nvSpPr>
        <p:spPr>
          <a:xfrm>
            <a:off x="-87400" y="-112350"/>
            <a:ext cx="3932550" cy="5318275"/>
          </a:xfrm>
          <a:custGeom>
            <a:avLst/>
            <a:gdLst/>
            <a:ahLst/>
            <a:cxnLst/>
            <a:rect l="l" t="t" r="r" b="b"/>
            <a:pathLst>
              <a:path w="157302" h="212731" extrusionOk="0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83" name="Google Shape;983;p101"/>
          <p:cNvSpPr/>
          <p:nvPr/>
        </p:nvSpPr>
        <p:spPr>
          <a:xfrm>
            <a:off x="5425014" y="1345736"/>
            <a:ext cx="3751250" cy="3860600"/>
          </a:xfrm>
          <a:custGeom>
            <a:avLst/>
            <a:gdLst/>
            <a:ahLst/>
            <a:cxnLst/>
            <a:rect l="l" t="t" r="r" b="b"/>
            <a:pathLst>
              <a:path w="150050" h="154424" extrusionOk="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2"/>
          <p:cNvSpPr/>
          <p:nvPr/>
        </p:nvSpPr>
        <p:spPr>
          <a:xfrm>
            <a:off x="-239800" y="-124825"/>
            <a:ext cx="4422355" cy="5368200"/>
          </a:xfrm>
          <a:custGeom>
            <a:avLst/>
            <a:gdLst/>
            <a:ahLst/>
            <a:cxnLst/>
            <a:rect l="l" t="t" r="r" b="b"/>
            <a:pathLst>
              <a:path w="174280" h="214728" extrusionOk="0">
                <a:moveTo>
                  <a:pt x="2997" y="0"/>
                </a:moveTo>
                <a:lnTo>
                  <a:pt x="174280" y="125341"/>
                </a:lnTo>
                <a:lnTo>
                  <a:pt x="174280" y="214728"/>
                </a:lnTo>
                <a:lnTo>
                  <a:pt x="0" y="214728"/>
                </a:lnTo>
                <a:lnTo>
                  <a:pt x="0" y="49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86" name="Google Shape;986;p102"/>
          <p:cNvSpPr/>
          <p:nvPr/>
        </p:nvSpPr>
        <p:spPr>
          <a:xfrm>
            <a:off x="4182502" y="1960030"/>
            <a:ext cx="4219583" cy="3295825"/>
          </a:xfrm>
          <a:custGeom>
            <a:avLst/>
            <a:gdLst/>
            <a:ahLst/>
            <a:cxnLst/>
            <a:rect l="l" t="t" r="r" b="b"/>
            <a:pathLst>
              <a:path w="166289" h="131833" extrusionOk="0">
                <a:moveTo>
                  <a:pt x="0" y="131833"/>
                </a:moveTo>
                <a:lnTo>
                  <a:pt x="12484" y="131334"/>
                </a:lnTo>
                <a:lnTo>
                  <a:pt x="166289" y="131334"/>
                </a:lnTo>
                <a:lnTo>
                  <a:pt x="95878" y="0"/>
                </a:lnTo>
                <a:lnTo>
                  <a:pt x="0" y="42946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87" name="Google Shape;987;p102"/>
          <p:cNvSpPr/>
          <p:nvPr/>
        </p:nvSpPr>
        <p:spPr>
          <a:xfrm>
            <a:off x="-151090" y="-99863"/>
            <a:ext cx="6918621" cy="3121050"/>
          </a:xfrm>
          <a:custGeom>
            <a:avLst/>
            <a:gdLst/>
            <a:ahLst/>
            <a:cxnLst/>
            <a:rect l="l" t="t" r="r" b="b"/>
            <a:pathLst>
              <a:path w="272655" h="124842" extrusionOk="0">
                <a:moveTo>
                  <a:pt x="0" y="0"/>
                </a:moveTo>
                <a:lnTo>
                  <a:pt x="272655" y="0"/>
                </a:lnTo>
                <a:lnTo>
                  <a:pt x="266164" y="82895"/>
                </a:lnTo>
                <a:lnTo>
                  <a:pt x="171284" y="124842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88" name="Google Shape;988;p102"/>
          <p:cNvSpPr/>
          <p:nvPr/>
        </p:nvSpPr>
        <p:spPr>
          <a:xfrm>
            <a:off x="6626802" y="1954877"/>
            <a:ext cx="2785600" cy="3323000"/>
          </a:xfrm>
          <a:custGeom>
            <a:avLst/>
            <a:gdLst/>
            <a:ahLst/>
            <a:cxnLst/>
            <a:rect l="l" t="t" r="r" b="b"/>
            <a:pathLst>
              <a:path w="111424" h="132920" extrusionOk="0">
                <a:moveTo>
                  <a:pt x="0" y="878"/>
                </a:moveTo>
                <a:lnTo>
                  <a:pt x="71505" y="132920"/>
                </a:lnTo>
                <a:lnTo>
                  <a:pt x="111424" y="132920"/>
                </a:lnTo>
                <a:lnTo>
                  <a:pt x="107038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3956575" y="-131581"/>
            <a:ext cx="5277925" cy="1600100"/>
          </a:xfrm>
          <a:custGeom>
            <a:avLst/>
            <a:gdLst/>
            <a:ahLst/>
            <a:cxnLst/>
            <a:rect l="l" t="t" r="r" b="b"/>
            <a:pathLst>
              <a:path w="211117" h="64004" extrusionOk="0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6" name="Google Shape;56;p7"/>
          <p:cNvSpPr/>
          <p:nvPr/>
        </p:nvSpPr>
        <p:spPr>
          <a:xfrm>
            <a:off x="-77225" y="1390125"/>
            <a:ext cx="5097150" cy="4083025"/>
          </a:xfrm>
          <a:custGeom>
            <a:avLst/>
            <a:gdLst/>
            <a:ahLst/>
            <a:cxnLst/>
            <a:rect l="l" t="t" r="r" b="b"/>
            <a:pathLst>
              <a:path w="203886" h="163321" extrusionOk="0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7" name="Google Shape;57;p7"/>
          <p:cNvSpPr/>
          <p:nvPr/>
        </p:nvSpPr>
        <p:spPr>
          <a:xfrm rot="10800000" flipH="1">
            <a:off x="2023421" y="1359233"/>
            <a:ext cx="4124075" cy="4000500"/>
          </a:xfrm>
          <a:custGeom>
            <a:avLst/>
            <a:gdLst/>
            <a:ahLst/>
            <a:cxnLst/>
            <a:rect l="l" t="t" r="r" b="b"/>
            <a:pathLst>
              <a:path w="164963" h="160020" extrusionOk="0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8" name="Google Shape;58;p7"/>
          <p:cNvSpPr/>
          <p:nvPr/>
        </p:nvSpPr>
        <p:spPr>
          <a:xfrm rot="10800000" flipH="1">
            <a:off x="-61779" y="-92671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9" name="Google Shape;59;p7"/>
          <p:cNvSpPr/>
          <p:nvPr/>
        </p:nvSpPr>
        <p:spPr>
          <a:xfrm rot="10800000" flipH="1">
            <a:off x="5483300" y="-30896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60" name="Google Shape;60;p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62" name="Google Shape;62;p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-77229" y="-108125"/>
            <a:ext cx="5097150" cy="4031400"/>
          </a:xfrm>
          <a:custGeom>
            <a:avLst/>
            <a:gdLst/>
            <a:ahLst/>
            <a:cxnLst/>
            <a:rect l="l" t="t" r="r" b="b"/>
            <a:pathLst>
              <a:path w="203886" h="161256" extrusionOk="0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6" name="Google Shape;66;p8"/>
          <p:cNvSpPr/>
          <p:nvPr/>
        </p:nvSpPr>
        <p:spPr>
          <a:xfrm>
            <a:off x="2012454" y="-24395"/>
            <a:ext cx="4124075" cy="4000500"/>
          </a:xfrm>
          <a:custGeom>
            <a:avLst/>
            <a:gdLst/>
            <a:ahLst/>
            <a:cxnLst/>
            <a:rect l="l" t="t" r="r" b="b"/>
            <a:pathLst>
              <a:path w="164963" h="160020" extrusionOk="0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7" name="Google Shape;67;p8"/>
          <p:cNvSpPr/>
          <p:nvPr/>
        </p:nvSpPr>
        <p:spPr>
          <a:xfrm>
            <a:off x="-61779" y="2378675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8" name="Google Shape;68;p8"/>
          <p:cNvSpPr/>
          <p:nvPr/>
        </p:nvSpPr>
        <p:spPr>
          <a:xfrm>
            <a:off x="3799696" y="2286004"/>
            <a:ext cx="5483325" cy="3135525"/>
          </a:xfrm>
          <a:custGeom>
            <a:avLst/>
            <a:gdLst/>
            <a:ahLst/>
            <a:cxnLst/>
            <a:rect l="l" t="t" r="r" b="b"/>
            <a:pathLst>
              <a:path w="219333" h="125421" extrusionOk="0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9" name="Google Shape;69;p8"/>
          <p:cNvSpPr/>
          <p:nvPr/>
        </p:nvSpPr>
        <p:spPr>
          <a:xfrm>
            <a:off x="5472333" y="-13449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70" name="Google Shape;70;p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-237175" y="2127600"/>
            <a:ext cx="8462695" cy="3196882"/>
          </a:xfrm>
          <a:custGeom>
            <a:avLst/>
            <a:gdLst/>
            <a:ahLst/>
            <a:cxnLst/>
            <a:rect l="l" t="t" r="r" b="b"/>
            <a:pathLst>
              <a:path w="345064" h="110361" extrusionOk="0">
                <a:moveTo>
                  <a:pt x="0" y="4994"/>
                </a:moveTo>
                <a:lnTo>
                  <a:pt x="0" y="110361"/>
                </a:lnTo>
                <a:lnTo>
                  <a:pt x="345064" y="110361"/>
                </a:lnTo>
                <a:lnTo>
                  <a:pt x="17877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4" name="Google Shape;74;p9"/>
          <p:cNvSpPr/>
          <p:nvPr/>
        </p:nvSpPr>
        <p:spPr>
          <a:xfrm>
            <a:off x="1623100" y="-210720"/>
            <a:ext cx="5122507" cy="1387179"/>
          </a:xfrm>
          <a:custGeom>
            <a:avLst/>
            <a:gdLst/>
            <a:ahLst/>
            <a:cxnLst/>
            <a:rect l="l" t="t" r="r" b="b"/>
            <a:pathLst>
              <a:path w="166789" h="55929" extrusionOk="0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5" name="Google Shape;75;p9"/>
          <p:cNvSpPr/>
          <p:nvPr/>
        </p:nvSpPr>
        <p:spPr>
          <a:xfrm>
            <a:off x="5094677" y="-212225"/>
            <a:ext cx="4156292" cy="5536364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6" name="Google Shape;76;p9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ctrTitle"/>
          </p:nvPr>
        </p:nvSpPr>
        <p:spPr>
          <a:xfrm>
            <a:off x="3082050" y="1564604"/>
            <a:ext cx="2979900" cy="11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2689650" y="2783829"/>
            <a:ext cx="37647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1886250" y="1105650"/>
            <a:ext cx="53715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Barlow"/>
              <a:buChar char="●"/>
              <a:defRPr sz="18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endParaRPr/>
          </a:p>
        </p:txBody>
      </p:sp>
      <p:sp>
        <p:nvSpPr>
          <p:cNvPr id="337" name="Google Shape;337;p39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90" r:id="rId5"/>
    <p:sldLayoutId id="2147483692" r:id="rId6"/>
    <p:sldLayoutId id="2147483695" r:id="rId7"/>
    <p:sldLayoutId id="2147483696" r:id="rId8"/>
    <p:sldLayoutId id="2147483698" r:id="rId9"/>
    <p:sldLayoutId id="2147483699" r:id="rId10"/>
    <p:sldLayoutId id="2147483700" r:id="rId11"/>
    <p:sldLayoutId id="2147483701" r:id="rId12"/>
    <p:sldLayoutId id="2147483704" r:id="rId13"/>
    <p:sldLayoutId id="2147483719" r:id="rId14"/>
    <p:sldLayoutId id="2147483745" r:id="rId15"/>
    <p:sldLayoutId id="2147483746" r:id="rId16"/>
    <p:sldLayoutId id="2147483747" r:id="rId17"/>
    <p:sldLayoutId id="2147483748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jp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12"/>
          <p:cNvSpPr txBox="1">
            <a:spLocks noGrp="1"/>
          </p:cNvSpPr>
          <p:nvPr>
            <p:ph type="ctrTitle"/>
          </p:nvPr>
        </p:nvSpPr>
        <p:spPr>
          <a:xfrm>
            <a:off x="1868507" y="1512863"/>
            <a:ext cx="5406936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dirty="0" smtClean="0">
                <a:solidFill>
                  <a:schemeClr val="dk1"/>
                </a:solidFill>
                <a:latin typeface="Rozha One" panose="02020500000000000000" charset="0"/>
                <a:ea typeface="標楷體" panose="03000509000000000000" pitchFamily="65" charset="-120"/>
              </a:rPr>
              <a:t>人工智慧影像辨識</a:t>
            </a:r>
            <a:r>
              <a:rPr lang="en-US" altLang="zh-TW" sz="4400" b="1" dirty="0" smtClean="0">
                <a:solidFill>
                  <a:schemeClr val="dk1"/>
                </a:solidFill>
                <a:latin typeface="Rozha One" panose="02020500000000000000" charset="0"/>
                <a:ea typeface="標楷體" panose="03000509000000000000" pitchFamily="65" charset="-120"/>
              </a:rPr>
              <a:t/>
            </a:r>
            <a:br>
              <a:rPr lang="en-US" altLang="zh-TW" sz="4400" b="1" dirty="0" smtClean="0">
                <a:solidFill>
                  <a:schemeClr val="dk1"/>
                </a:solidFill>
                <a:latin typeface="Rozha One" panose="02020500000000000000" charset="0"/>
                <a:ea typeface="標楷體" panose="03000509000000000000" pitchFamily="65" charset="-120"/>
              </a:rPr>
            </a:br>
            <a:r>
              <a:rPr lang="zh-TW" altLang="en-US" sz="4400" b="1" dirty="0">
                <a:latin typeface="Rozha One" panose="02020500000000000000" charset="0"/>
                <a:ea typeface="標楷體" panose="03000509000000000000" pitchFamily="65" charset="-120"/>
              </a:rPr>
              <a:t>未戴</a:t>
            </a:r>
            <a:r>
              <a:rPr lang="zh-TW" altLang="en-US" sz="4400" b="1" dirty="0" smtClean="0">
                <a:latin typeface="Rozha One" panose="02020500000000000000" charset="0"/>
                <a:ea typeface="標楷體" panose="03000509000000000000" pitchFamily="65" charset="-120"/>
              </a:rPr>
              <a:t>安全帽</a:t>
            </a:r>
            <a:r>
              <a:rPr lang="zh-TW" altLang="en-US" sz="4400" b="1" dirty="0">
                <a:latin typeface="Rozha One" panose="02020500000000000000" charset="0"/>
                <a:ea typeface="標楷體" panose="03000509000000000000" pitchFamily="65" charset="-120"/>
              </a:rPr>
              <a:t>辨識系統</a:t>
            </a:r>
            <a:endParaRPr sz="4400" b="1" dirty="0">
              <a:solidFill>
                <a:schemeClr val="dk1"/>
              </a:solidFill>
              <a:latin typeface="Rozha One" panose="02020500000000000000" charset="0"/>
              <a:ea typeface="標楷體" panose="03000509000000000000" pitchFamily="65" charset="-120"/>
            </a:endParaRPr>
          </a:p>
        </p:txBody>
      </p:sp>
      <p:sp>
        <p:nvSpPr>
          <p:cNvPr id="1016" name="Google Shape;1016;p112"/>
          <p:cNvSpPr txBox="1">
            <a:spLocks noGrp="1"/>
          </p:cNvSpPr>
          <p:nvPr>
            <p:ph type="subTitle" idx="1"/>
          </p:nvPr>
        </p:nvSpPr>
        <p:spPr>
          <a:xfrm>
            <a:off x="2385060" y="3241293"/>
            <a:ext cx="4373880" cy="595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 smtClean="0">
                <a:latin typeface="Rozha One" panose="02020500000000000000" charset="0"/>
                <a:ea typeface="標楷體" panose="03000509000000000000" pitchFamily="65" charset="-120"/>
              </a:rPr>
              <a:t>簡報者：黃國華</a:t>
            </a:r>
            <a:endParaRPr lang="en-US" altLang="zh-TW" sz="1600" dirty="0" smtClean="0">
              <a:latin typeface="Rozha One" panose="02020500000000000000" charset="0"/>
              <a:ea typeface="標楷體" panose="03000509000000000000" pitchFamily="65" charset="-120"/>
            </a:endParaRPr>
          </a:p>
          <a:p>
            <a:pPr marL="0" indent="0">
              <a:lnSpc>
                <a:spcPct val="150000"/>
              </a:lnSpc>
            </a:pPr>
            <a:r>
              <a:rPr lang="zh-TW" altLang="en-US" sz="1600" dirty="0" smtClean="0">
                <a:latin typeface="Rozha One" panose="02020500000000000000" charset="0"/>
                <a:ea typeface="標楷體" panose="03000509000000000000" pitchFamily="65" charset="-120"/>
              </a:rPr>
              <a:t>團隊</a:t>
            </a:r>
            <a:r>
              <a:rPr lang="zh-TW" altLang="en-US" sz="1600" dirty="0">
                <a:latin typeface="Rozha One" panose="02020500000000000000" charset="0"/>
                <a:ea typeface="標楷體" panose="03000509000000000000" pitchFamily="65" charset="-120"/>
              </a:rPr>
              <a:t>成員：</a:t>
            </a:r>
            <a:r>
              <a:rPr lang="zh-TW" altLang="en-US" sz="1600" dirty="0" smtClean="0">
                <a:latin typeface="Rozha One" panose="02020500000000000000" charset="0"/>
                <a:ea typeface="標楷體" panose="03000509000000000000" pitchFamily="65" charset="-120"/>
              </a:rPr>
              <a:t>黃國華</a:t>
            </a:r>
            <a:r>
              <a:rPr lang="zh-TW" altLang="en-US" sz="1600" dirty="0">
                <a:latin typeface="Rozha One" panose="02020500000000000000" charset="0"/>
                <a:ea typeface="標楷體" panose="03000509000000000000" pitchFamily="65" charset="-120"/>
              </a:rPr>
              <a:t>　</a:t>
            </a:r>
            <a:r>
              <a:rPr lang="zh-TW" altLang="en-US" sz="1600" dirty="0" smtClean="0">
                <a:latin typeface="Rozha One" panose="02020500000000000000" charset="0"/>
                <a:ea typeface="標楷體" panose="03000509000000000000" pitchFamily="65" charset="-120"/>
              </a:rPr>
              <a:t>張倫鈞　張荃宇　杜沅瑾</a:t>
            </a:r>
            <a:endParaRPr lang="en-US" altLang="zh-TW" sz="1600" dirty="0">
              <a:latin typeface="Rozha One" panose="02020500000000000000" charset="0"/>
              <a:ea typeface="標楷體" panose="03000509000000000000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34258" y="1817550"/>
            <a:ext cx="5275434" cy="1508400"/>
          </a:xfrm>
        </p:spPr>
        <p:txBody>
          <a:bodyPr/>
          <a:lstStyle/>
          <a:p>
            <a:r>
              <a:rPr lang="zh-TW" altLang="en-US" sz="6000" b="1" dirty="0" smtClean="0">
                <a:solidFill>
                  <a:srgbClr val="000000"/>
                </a:solidFill>
                <a:ea typeface="標楷體" panose="03000509000000000000" pitchFamily="65" charset="-120"/>
              </a:rPr>
              <a:t>二、系統方法</a:t>
            </a:r>
            <a:endParaRPr lang="zh-TW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62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230919" y="410817"/>
            <a:ext cx="9605839" cy="4323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Google Shape;1036;p114"/>
          <p:cNvSpPr txBox="1">
            <a:spLocks noGrp="1"/>
          </p:cNvSpPr>
          <p:nvPr>
            <p:ph type="title" idx="4294967295"/>
          </p:nvPr>
        </p:nvSpPr>
        <p:spPr>
          <a:xfrm>
            <a:off x="-176917" y="-101024"/>
            <a:ext cx="2886986" cy="652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b="1" dirty="0" smtClean="0">
                <a:solidFill>
                  <a:srgbClr val="000000"/>
                </a:solidFill>
                <a:ea typeface="標楷體" panose="03000509000000000000" pitchFamily="65" charset="-120"/>
              </a:rPr>
              <a:t>二、系統方法</a:t>
            </a:r>
            <a:endParaRPr sz="2800" b="1" dirty="0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" t="8149" r="2437" b="5859"/>
          <a:stretch/>
        </p:blipFill>
        <p:spPr>
          <a:xfrm>
            <a:off x="548640" y="526928"/>
            <a:ext cx="8061960" cy="4089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6491428" y="1768090"/>
            <a:ext cx="2383156" cy="1340294"/>
          </a:xfrm>
          <a:prstGeom prst="rect">
            <a:avLst/>
          </a:prstGeom>
          <a:noFill/>
          <a:ln>
            <a:solidFill>
              <a:srgbClr val="00206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3031402" y="1768090"/>
            <a:ext cx="2450114" cy="1340294"/>
          </a:xfrm>
          <a:prstGeom prst="rect">
            <a:avLst/>
          </a:prstGeom>
          <a:noFill/>
          <a:ln>
            <a:solidFill>
              <a:srgbClr val="00206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220" y="572770"/>
            <a:ext cx="944880" cy="94488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37160" y="572770"/>
            <a:ext cx="9446260" cy="40119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60" y="2422313"/>
            <a:ext cx="999202" cy="123052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03" y="791953"/>
            <a:ext cx="1783157" cy="118877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2" y="791954"/>
            <a:ext cx="774200" cy="1188771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>
            <a:off x="1960290" y="2140608"/>
            <a:ext cx="891540" cy="62715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40" y="3268002"/>
            <a:ext cx="578532" cy="114376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52" y="3261581"/>
            <a:ext cx="580862" cy="114837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411" y="3266188"/>
            <a:ext cx="463689" cy="1143764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419" y="3261580"/>
            <a:ext cx="467437" cy="1153009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4" t="6113" r="16135"/>
          <a:stretch/>
        </p:blipFill>
        <p:spPr>
          <a:xfrm>
            <a:off x="4777375" y="3266188"/>
            <a:ext cx="576470" cy="114376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3" t="6307" r="15748"/>
          <a:stretch/>
        </p:blipFill>
        <p:spPr>
          <a:xfrm>
            <a:off x="8187458" y="3266188"/>
            <a:ext cx="576471" cy="114376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816" y="1905836"/>
            <a:ext cx="1174432" cy="441588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2720457" y="2467358"/>
            <a:ext cx="30751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 smtClean="0">
                <a:latin typeface="Rozha One" panose="02020500000000000000" charset="0"/>
                <a:ea typeface="標楷體" panose="03000509000000000000" pitchFamily="65" charset="-120"/>
              </a:rPr>
              <a:t>物件偵測</a:t>
            </a:r>
            <a:r>
              <a:rPr lang="en-US" altLang="zh-TW" b="1" dirty="0" smtClean="0">
                <a:latin typeface="Rozha One" panose="02020500000000000000" charset="0"/>
                <a:ea typeface="標楷體" panose="03000509000000000000" pitchFamily="65" charset="-120"/>
              </a:rPr>
              <a:t>(Object detection)</a:t>
            </a:r>
          </a:p>
          <a:p>
            <a:pPr algn="ctr"/>
            <a:r>
              <a:rPr lang="zh-TW" altLang="en-US" b="1" dirty="0" smtClean="0">
                <a:latin typeface="Rozha One" panose="02020500000000000000" charset="0"/>
                <a:ea typeface="標楷體" panose="03000509000000000000" pitchFamily="65" charset="-120"/>
              </a:rPr>
              <a:t>機車騎士及乘客辨識</a:t>
            </a:r>
            <a:endParaRPr lang="zh-TW" altLang="en-US" b="1" dirty="0">
              <a:latin typeface="Rozha One" panose="02020500000000000000" charset="0"/>
              <a:ea typeface="標楷體" panose="03000509000000000000" pitchFamily="65" charset="-120"/>
            </a:endParaRPr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791" y="1905836"/>
            <a:ext cx="1174432" cy="441588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6145432" y="2467358"/>
            <a:ext cx="30751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 smtClean="0">
                <a:latin typeface="Rozha One" panose="02020500000000000000" charset="0"/>
                <a:ea typeface="標楷體" panose="03000509000000000000" pitchFamily="65" charset="-120"/>
              </a:rPr>
              <a:t>物件偵測</a:t>
            </a:r>
            <a:r>
              <a:rPr lang="en-US" altLang="zh-TW" b="1" dirty="0" smtClean="0">
                <a:latin typeface="Rozha One" panose="02020500000000000000" charset="0"/>
                <a:ea typeface="標楷體" panose="03000509000000000000" pitchFamily="65" charset="-120"/>
              </a:rPr>
              <a:t>(Object detection)</a:t>
            </a:r>
          </a:p>
          <a:p>
            <a:pPr algn="ctr"/>
            <a:r>
              <a:rPr lang="zh-TW" altLang="en-US" b="1" dirty="0" smtClean="0">
                <a:latin typeface="Rozha One" panose="02020500000000000000" charset="0"/>
                <a:ea typeface="標楷體" panose="03000509000000000000" pitchFamily="65" charset="-120"/>
              </a:rPr>
              <a:t>安全帽配戴有無辨識</a:t>
            </a:r>
            <a:endParaRPr lang="zh-TW" altLang="en-US" b="1" dirty="0">
              <a:latin typeface="Rozha One" panose="02020500000000000000" charset="0"/>
              <a:ea typeface="標楷體" panose="03000509000000000000" pitchFamily="65" charset="-120"/>
            </a:endParaRPr>
          </a:p>
        </p:txBody>
      </p:sp>
      <p:cxnSp>
        <p:nvCxnSpPr>
          <p:cNvPr id="48" name="直線單箭頭接點 47"/>
          <p:cNvCxnSpPr/>
          <p:nvPr/>
        </p:nvCxnSpPr>
        <p:spPr>
          <a:xfrm flipV="1">
            <a:off x="5555472" y="2728968"/>
            <a:ext cx="806994" cy="904336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圖片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351" y="836969"/>
            <a:ext cx="1715236" cy="583470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2909114" y="1603653"/>
            <a:ext cx="6143518" cy="2888834"/>
          </a:xfrm>
          <a:prstGeom prst="rect">
            <a:avLst/>
          </a:prstGeom>
          <a:noFill/>
          <a:ln>
            <a:solidFill>
              <a:srgbClr val="A8A8A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Google Shape;1036;p114"/>
          <p:cNvSpPr txBox="1">
            <a:spLocks noGrp="1"/>
          </p:cNvSpPr>
          <p:nvPr>
            <p:ph type="title" idx="4294967295"/>
          </p:nvPr>
        </p:nvSpPr>
        <p:spPr>
          <a:xfrm>
            <a:off x="-176917" y="-101024"/>
            <a:ext cx="2886986" cy="652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b="1" dirty="0" smtClean="0">
                <a:solidFill>
                  <a:srgbClr val="000000"/>
                </a:solidFill>
                <a:ea typeface="標楷體" panose="03000509000000000000" pitchFamily="65" charset="-120"/>
              </a:rPr>
              <a:t>二、系統方法</a:t>
            </a:r>
            <a:endParaRPr sz="2800" b="1" dirty="0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244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0" grpId="0" animBg="1"/>
      <p:bldP spid="43" grpId="0"/>
      <p:bldP spid="45" grpId="0"/>
      <p:bldP spid="5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30919" y="410817"/>
            <a:ext cx="9605839" cy="4323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Google Shape;1036;p114"/>
          <p:cNvSpPr txBox="1">
            <a:spLocks noGrp="1"/>
          </p:cNvSpPr>
          <p:nvPr>
            <p:ph type="title" idx="4294967295"/>
          </p:nvPr>
        </p:nvSpPr>
        <p:spPr>
          <a:xfrm>
            <a:off x="-176917" y="-101024"/>
            <a:ext cx="2886986" cy="652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b="1" dirty="0" smtClean="0">
                <a:solidFill>
                  <a:srgbClr val="000000"/>
                </a:solidFill>
                <a:ea typeface="標楷體" panose="03000509000000000000" pitchFamily="65" charset="-120"/>
              </a:rPr>
              <a:t>二、系統方法</a:t>
            </a:r>
            <a:endParaRPr sz="2800" b="1" dirty="0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2" y="509643"/>
            <a:ext cx="8706678" cy="4124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44" y="628649"/>
            <a:ext cx="9180288" cy="391160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313" y="1894889"/>
            <a:ext cx="1023754" cy="348249"/>
          </a:xfrm>
          <a:prstGeom prst="rect">
            <a:avLst/>
          </a:prstGeom>
        </p:spPr>
      </p:pic>
      <p:sp>
        <p:nvSpPr>
          <p:cNvPr id="19" name="Google Shape;1036;p114"/>
          <p:cNvSpPr txBox="1">
            <a:spLocks noGrp="1"/>
          </p:cNvSpPr>
          <p:nvPr>
            <p:ph type="title" idx="4294967295"/>
          </p:nvPr>
        </p:nvSpPr>
        <p:spPr>
          <a:xfrm>
            <a:off x="-176917" y="-101024"/>
            <a:ext cx="2886986" cy="652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b="1" dirty="0" smtClean="0">
                <a:solidFill>
                  <a:srgbClr val="000000"/>
                </a:solidFill>
                <a:ea typeface="標楷體" panose="03000509000000000000" pitchFamily="65" charset="-120"/>
              </a:rPr>
              <a:t>二、系統方法</a:t>
            </a:r>
            <a:endParaRPr sz="2800" b="1" dirty="0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-230919" y="410817"/>
            <a:ext cx="9605839" cy="4323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Google Shape;1036;p114"/>
          <p:cNvSpPr txBox="1">
            <a:spLocks noGrp="1"/>
          </p:cNvSpPr>
          <p:nvPr>
            <p:ph type="title" idx="4294967295"/>
          </p:nvPr>
        </p:nvSpPr>
        <p:spPr>
          <a:xfrm>
            <a:off x="-176917" y="-101024"/>
            <a:ext cx="2886986" cy="652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b="1" dirty="0" smtClean="0">
                <a:solidFill>
                  <a:srgbClr val="000000"/>
                </a:solidFill>
                <a:ea typeface="標楷體" panose="03000509000000000000" pitchFamily="65" charset="-120"/>
              </a:rPr>
              <a:t>二、系統方法</a:t>
            </a:r>
            <a:endParaRPr sz="2800" b="1" dirty="0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85" r="980" b="5523"/>
          <a:stretch/>
        </p:blipFill>
        <p:spPr>
          <a:xfrm>
            <a:off x="757836" y="536332"/>
            <a:ext cx="7557988" cy="407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34258" y="1817550"/>
            <a:ext cx="5275434" cy="1508400"/>
          </a:xfrm>
        </p:spPr>
        <p:txBody>
          <a:bodyPr/>
          <a:lstStyle/>
          <a:p>
            <a:r>
              <a:rPr lang="zh-TW" altLang="en-US" sz="6000" b="1" dirty="0" smtClean="0">
                <a:solidFill>
                  <a:srgbClr val="000000"/>
                </a:solidFill>
                <a:ea typeface="標楷體" panose="03000509000000000000" pitchFamily="65" charset="-120"/>
              </a:rPr>
              <a:t>三、系統展示</a:t>
            </a:r>
            <a:endParaRPr lang="zh-TW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05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ystem_pp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99441"/>
            <a:ext cx="9144000" cy="4343400"/>
          </a:xfrm>
          <a:prstGeom prst="rect">
            <a:avLst/>
          </a:prstGeom>
        </p:spPr>
      </p:pic>
      <p:sp>
        <p:nvSpPr>
          <p:cNvPr id="3" name="Google Shape;1036;p114"/>
          <p:cNvSpPr txBox="1">
            <a:spLocks/>
          </p:cNvSpPr>
          <p:nvPr/>
        </p:nvSpPr>
        <p:spPr>
          <a:xfrm>
            <a:off x="-176917" y="-101024"/>
            <a:ext cx="2886986" cy="65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 b="0" i="0" u="none" strike="noStrike" cap="none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pPr algn="ctr"/>
            <a:r>
              <a:rPr lang="zh-TW" altLang="en-US" b="1" dirty="0" smtClean="0">
                <a:solidFill>
                  <a:srgbClr val="000000"/>
                </a:solidFill>
                <a:ea typeface="標楷體" panose="03000509000000000000" pitchFamily="65" charset="-120"/>
              </a:rPr>
              <a:t>三、系統展示</a:t>
            </a:r>
            <a:endParaRPr lang="zh-TW" altLang="en-US" b="1" dirty="0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993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13512" y="1817550"/>
            <a:ext cx="7116977" cy="1508400"/>
          </a:xfrm>
        </p:spPr>
        <p:txBody>
          <a:bodyPr/>
          <a:lstStyle/>
          <a:p>
            <a:r>
              <a:rPr lang="zh-TW" altLang="en-US" sz="6000" b="1" dirty="0" smtClean="0">
                <a:solidFill>
                  <a:srgbClr val="000000"/>
                </a:solidFill>
                <a:ea typeface="標楷體" panose="03000509000000000000" pitchFamily="65" charset="-120"/>
              </a:rPr>
              <a:t>四、結語與未來展望</a:t>
            </a:r>
            <a:endParaRPr lang="zh-TW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5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36;p114"/>
          <p:cNvSpPr txBox="1">
            <a:spLocks/>
          </p:cNvSpPr>
          <p:nvPr/>
        </p:nvSpPr>
        <p:spPr>
          <a:xfrm>
            <a:off x="-245498" y="-101024"/>
            <a:ext cx="4025017" cy="65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 b="0" i="0" u="none" strike="noStrike" cap="none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pPr algn="ctr"/>
            <a:r>
              <a:rPr lang="zh-TW" altLang="en-US" b="1" dirty="0">
                <a:solidFill>
                  <a:srgbClr val="000000"/>
                </a:solidFill>
                <a:ea typeface="標楷體" panose="03000509000000000000" pitchFamily="65" charset="-120"/>
              </a:rPr>
              <a:t>四、結語與未來展望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9" y="955813"/>
            <a:ext cx="4973322" cy="3231874"/>
          </a:xfrm>
          <a:prstGeom prst="rect">
            <a:avLst/>
          </a:prstGeom>
        </p:spPr>
      </p:pic>
      <p:sp>
        <p:nvSpPr>
          <p:cNvPr id="4" name="Google Shape;1036;p114"/>
          <p:cNvSpPr txBox="1">
            <a:spLocks noGrp="1"/>
          </p:cNvSpPr>
          <p:nvPr>
            <p:ph type="title" idx="4294967295"/>
          </p:nvPr>
        </p:nvSpPr>
        <p:spPr>
          <a:xfrm>
            <a:off x="5472377" y="948005"/>
            <a:ext cx="2975884" cy="1073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000" b="1" dirty="0" smtClean="0">
                <a:solidFill>
                  <a:schemeClr val="dk1"/>
                </a:solidFill>
                <a:ea typeface="標楷體" panose="03000509000000000000" pitchFamily="65" charset="-120"/>
              </a:rPr>
              <a:t>加入</a:t>
            </a:r>
            <a:r>
              <a:rPr lang="en-US" altLang="zh-TW" sz="3000" b="1" dirty="0" smtClean="0">
                <a:solidFill>
                  <a:schemeClr val="dk1"/>
                </a:solidFill>
                <a:ea typeface="標楷體" panose="03000509000000000000" pitchFamily="65" charset="-120"/>
              </a:rPr>
              <a:t/>
            </a:r>
            <a:br>
              <a:rPr lang="en-US" altLang="zh-TW" sz="3000" b="1" dirty="0" smtClean="0">
                <a:solidFill>
                  <a:schemeClr val="dk1"/>
                </a:solidFill>
                <a:ea typeface="標楷體" panose="03000509000000000000" pitchFamily="65" charset="-120"/>
              </a:rPr>
            </a:br>
            <a:r>
              <a:rPr lang="zh-TW" altLang="en-US" sz="3000" b="1" dirty="0" smtClean="0">
                <a:solidFill>
                  <a:schemeClr val="dk1"/>
                </a:solidFill>
                <a:ea typeface="標楷體" panose="03000509000000000000" pitchFamily="65" charset="-120"/>
              </a:rPr>
              <a:t>物件追蹤</a:t>
            </a:r>
            <a:endParaRPr sz="3000" b="1" dirty="0">
              <a:solidFill>
                <a:schemeClr val="dk1"/>
              </a:solidFill>
              <a:ea typeface="標楷體" panose="03000509000000000000" pitchFamily="65" charset="-120"/>
            </a:endParaRPr>
          </a:p>
        </p:txBody>
      </p:sp>
      <p:sp>
        <p:nvSpPr>
          <p:cNvPr id="3" name="向下箭號 2"/>
          <p:cNvSpPr/>
          <p:nvPr/>
        </p:nvSpPr>
        <p:spPr>
          <a:xfrm>
            <a:off x="6721780" y="2090602"/>
            <a:ext cx="477078" cy="596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Google Shape;1036;p114"/>
          <p:cNvSpPr txBox="1">
            <a:spLocks noGrp="1"/>
          </p:cNvSpPr>
          <p:nvPr>
            <p:ph type="title" idx="4294967295"/>
          </p:nvPr>
        </p:nvSpPr>
        <p:spPr>
          <a:xfrm>
            <a:off x="5472377" y="2756074"/>
            <a:ext cx="2975884" cy="1431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000" b="1" dirty="0" smtClean="0">
                <a:solidFill>
                  <a:schemeClr val="dk1"/>
                </a:solidFill>
                <a:ea typeface="標楷體" panose="03000509000000000000" pitchFamily="65" charset="-120"/>
              </a:rPr>
              <a:t>輸出同一個</a:t>
            </a:r>
            <a:r>
              <a:rPr lang="en-US" altLang="zh-TW" sz="3000" b="1" dirty="0" smtClean="0">
                <a:solidFill>
                  <a:schemeClr val="dk1"/>
                </a:solidFill>
                <a:ea typeface="標楷體" panose="03000509000000000000" pitchFamily="65" charset="-120"/>
              </a:rPr>
              <a:t/>
            </a:r>
            <a:br>
              <a:rPr lang="en-US" altLang="zh-TW" sz="3000" b="1" dirty="0" smtClean="0">
                <a:solidFill>
                  <a:schemeClr val="dk1"/>
                </a:solidFill>
                <a:ea typeface="標楷體" panose="03000509000000000000" pitchFamily="65" charset="-120"/>
              </a:rPr>
            </a:br>
            <a:r>
              <a:rPr lang="zh-TW" altLang="en-US" sz="3000" b="1" dirty="0" smtClean="0">
                <a:solidFill>
                  <a:schemeClr val="dk1"/>
                </a:solidFill>
                <a:ea typeface="標楷體" panose="03000509000000000000" pitchFamily="65" charset="-120"/>
              </a:rPr>
              <a:t>未戴安全帽騎士影像</a:t>
            </a:r>
            <a:endParaRPr sz="3000" b="1" dirty="0">
              <a:solidFill>
                <a:schemeClr val="dk1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557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12"/>
          <p:cNvSpPr txBox="1">
            <a:spLocks noGrp="1"/>
          </p:cNvSpPr>
          <p:nvPr>
            <p:ph type="ctrTitle"/>
          </p:nvPr>
        </p:nvSpPr>
        <p:spPr>
          <a:xfrm>
            <a:off x="2173358" y="1560308"/>
            <a:ext cx="4797284" cy="26477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 smtClean="0">
                <a:solidFill>
                  <a:schemeClr val="dk1"/>
                </a:solidFill>
                <a:latin typeface="Rozha One" panose="02020500000000000000" charset="0"/>
                <a:ea typeface="標楷體" panose="03000509000000000000" pitchFamily="65" charset="-120"/>
              </a:rPr>
              <a:t>一、問題描述</a:t>
            </a:r>
            <a:r>
              <a:rPr lang="en-US" altLang="zh-TW" sz="4000" b="1" dirty="0" smtClean="0">
                <a:solidFill>
                  <a:schemeClr val="dk1"/>
                </a:solidFill>
                <a:latin typeface="Rozha One" panose="02020500000000000000" charset="0"/>
                <a:ea typeface="標楷體" panose="03000509000000000000" pitchFamily="65" charset="-120"/>
              </a:rPr>
              <a:t/>
            </a:r>
            <a:br>
              <a:rPr lang="en-US" altLang="zh-TW" sz="4000" b="1" dirty="0" smtClean="0">
                <a:solidFill>
                  <a:schemeClr val="dk1"/>
                </a:solidFill>
                <a:latin typeface="Rozha One" panose="02020500000000000000" charset="0"/>
                <a:ea typeface="標楷體" panose="03000509000000000000" pitchFamily="65" charset="-120"/>
              </a:rPr>
            </a:br>
            <a:r>
              <a:rPr lang="zh-TW" altLang="en-US" sz="4000" b="1" dirty="0">
                <a:latin typeface="Rozha One" panose="02020500000000000000" charset="0"/>
                <a:ea typeface="標楷體" panose="03000509000000000000" pitchFamily="65" charset="-120"/>
              </a:rPr>
              <a:t>二</a:t>
            </a:r>
            <a:r>
              <a:rPr lang="zh-TW" altLang="en-US" sz="4000" b="1" dirty="0" smtClean="0">
                <a:latin typeface="Rozha One" panose="02020500000000000000" charset="0"/>
                <a:ea typeface="標楷體" panose="03000509000000000000" pitchFamily="65" charset="-120"/>
              </a:rPr>
              <a:t>、系統方法</a:t>
            </a:r>
            <a:r>
              <a:rPr lang="en-US" altLang="zh-TW" sz="4000" b="1" dirty="0" smtClean="0">
                <a:latin typeface="Rozha One" panose="02020500000000000000" charset="0"/>
                <a:ea typeface="標楷體" panose="03000509000000000000" pitchFamily="65" charset="-120"/>
              </a:rPr>
              <a:t/>
            </a:r>
            <a:br>
              <a:rPr lang="en-US" altLang="zh-TW" sz="4000" b="1" dirty="0" smtClean="0">
                <a:latin typeface="Rozha One" panose="02020500000000000000" charset="0"/>
                <a:ea typeface="標楷體" panose="03000509000000000000" pitchFamily="65" charset="-120"/>
              </a:rPr>
            </a:br>
            <a:r>
              <a:rPr lang="zh-TW" altLang="en-US" sz="4000" b="1" dirty="0" smtClean="0">
                <a:latin typeface="Rozha One" panose="02020500000000000000" charset="0"/>
                <a:ea typeface="標楷體" panose="03000509000000000000" pitchFamily="65" charset="-120"/>
              </a:rPr>
              <a:t>三、系統展示</a:t>
            </a:r>
            <a:r>
              <a:rPr lang="en-US" altLang="zh-TW" sz="4000" b="1" dirty="0" smtClean="0">
                <a:latin typeface="Rozha One" panose="02020500000000000000" charset="0"/>
                <a:ea typeface="標楷體" panose="03000509000000000000" pitchFamily="65" charset="-120"/>
              </a:rPr>
              <a:t/>
            </a:r>
            <a:br>
              <a:rPr lang="en-US" altLang="zh-TW" sz="4000" b="1" dirty="0" smtClean="0">
                <a:latin typeface="Rozha One" panose="02020500000000000000" charset="0"/>
                <a:ea typeface="標楷體" panose="03000509000000000000" pitchFamily="65" charset="-120"/>
              </a:rPr>
            </a:br>
            <a:r>
              <a:rPr lang="zh-TW" altLang="en-US" sz="4000" b="1" dirty="0" smtClean="0">
                <a:latin typeface="Rozha One" panose="02020500000000000000" charset="0"/>
                <a:ea typeface="標楷體" panose="03000509000000000000" pitchFamily="65" charset="-120"/>
              </a:rPr>
              <a:t>四、結語與未來展望</a:t>
            </a:r>
            <a:endParaRPr sz="4000" b="1" dirty="0">
              <a:solidFill>
                <a:schemeClr val="dk1"/>
              </a:solidFill>
              <a:latin typeface="Rozha One" panose="02020500000000000000" charset="0"/>
              <a:ea typeface="標楷體" panose="03000509000000000000" pitchFamily="65" charset="-120"/>
            </a:endParaRPr>
          </a:p>
        </p:txBody>
      </p:sp>
      <p:sp>
        <p:nvSpPr>
          <p:cNvPr id="5" name="Google Shape;1015;p112"/>
          <p:cNvSpPr txBox="1">
            <a:spLocks/>
          </p:cNvSpPr>
          <p:nvPr/>
        </p:nvSpPr>
        <p:spPr>
          <a:xfrm>
            <a:off x="2173358" y="828788"/>
            <a:ext cx="1235541" cy="80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zha One"/>
              <a:buNone/>
              <a:defRPr sz="58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Condensed Light"/>
              <a:buNone/>
              <a:defRPr sz="52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Condensed Light"/>
              <a:buNone/>
              <a:defRPr sz="52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Condensed Light"/>
              <a:buNone/>
              <a:defRPr sz="52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Condensed Light"/>
              <a:buNone/>
              <a:defRPr sz="52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Condensed Light"/>
              <a:buNone/>
              <a:defRPr sz="52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Condensed Light"/>
              <a:buNone/>
              <a:defRPr sz="52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Condensed Light"/>
              <a:buNone/>
              <a:defRPr sz="52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Condensed Light"/>
              <a:buNone/>
              <a:defRPr sz="52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pPr algn="l"/>
            <a:r>
              <a:rPr lang="zh-TW" altLang="en-US" sz="4000" b="1" dirty="0" smtClean="0">
                <a:solidFill>
                  <a:srgbClr val="000000"/>
                </a:solidFill>
                <a:latin typeface="Rozha One" panose="02020500000000000000" charset="0"/>
                <a:ea typeface="標楷體" panose="03000509000000000000" pitchFamily="65" charset="-120"/>
              </a:rPr>
              <a:t>目錄</a:t>
            </a:r>
            <a:endParaRPr lang="zh-TW" altLang="en-US" sz="4000" b="1" dirty="0">
              <a:solidFill>
                <a:srgbClr val="000000"/>
              </a:solidFill>
              <a:latin typeface="Rozha One" panose="02020500000000000000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630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6950381" y="2262642"/>
            <a:ext cx="1331843" cy="1258957"/>
            <a:chOff x="477079" y="1994452"/>
            <a:chExt cx="1331843" cy="1258957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1880" y="2140226"/>
              <a:ext cx="1142241" cy="967408"/>
            </a:xfrm>
            <a:prstGeom prst="rect">
              <a:avLst/>
            </a:prstGeom>
          </p:spPr>
        </p:pic>
        <p:grpSp>
          <p:nvGrpSpPr>
            <p:cNvPr id="25" name="Google Shape;1170;p120"/>
            <p:cNvGrpSpPr/>
            <p:nvPr/>
          </p:nvGrpSpPr>
          <p:grpSpPr>
            <a:xfrm>
              <a:off x="477079" y="1994452"/>
              <a:ext cx="1331843" cy="1258957"/>
              <a:chOff x="1780525" y="1444600"/>
              <a:chExt cx="2767450" cy="2766400"/>
            </a:xfrm>
          </p:grpSpPr>
          <p:cxnSp>
            <p:nvCxnSpPr>
              <p:cNvPr id="26" name="Google Shape;1171;p120"/>
              <p:cNvCxnSpPr/>
              <p:nvPr/>
            </p:nvCxnSpPr>
            <p:spPr>
              <a:xfrm>
                <a:off x="1945175" y="1444600"/>
                <a:ext cx="2450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1172;p120"/>
              <p:cNvCxnSpPr/>
              <p:nvPr/>
            </p:nvCxnSpPr>
            <p:spPr>
              <a:xfrm>
                <a:off x="1945175" y="4211000"/>
                <a:ext cx="2450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1173;p120"/>
              <p:cNvCxnSpPr/>
              <p:nvPr/>
            </p:nvCxnSpPr>
            <p:spPr>
              <a:xfrm>
                <a:off x="4547975" y="1597000"/>
                <a:ext cx="0" cy="246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1174;p120"/>
              <p:cNvCxnSpPr/>
              <p:nvPr/>
            </p:nvCxnSpPr>
            <p:spPr>
              <a:xfrm>
                <a:off x="1780525" y="1597000"/>
                <a:ext cx="0" cy="246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33" name="圖片 32"/>
          <p:cNvPicPr/>
          <p:nvPr/>
        </p:nvPicPr>
        <p:blipFill>
          <a:blip r:embed="rId4"/>
          <a:stretch>
            <a:fillRect/>
          </a:stretch>
        </p:blipFill>
        <p:spPr>
          <a:xfrm>
            <a:off x="1151308" y="777240"/>
            <a:ext cx="3183932" cy="3573780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5013911" y="2090446"/>
            <a:ext cx="947365" cy="947365"/>
            <a:chOff x="4535811" y="2090446"/>
            <a:chExt cx="947365" cy="947365"/>
          </a:xfrm>
        </p:grpSpPr>
        <p:sp>
          <p:nvSpPr>
            <p:cNvPr id="2" name="矩形 1"/>
            <p:cNvSpPr/>
            <p:nvPr/>
          </p:nvSpPr>
          <p:spPr>
            <a:xfrm>
              <a:off x="4853781" y="2090446"/>
              <a:ext cx="311426" cy="9473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4853781" y="2090447"/>
              <a:ext cx="311426" cy="9473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Google Shape;1036;p114"/>
          <p:cNvSpPr txBox="1">
            <a:spLocks noGrp="1"/>
          </p:cNvSpPr>
          <p:nvPr>
            <p:ph type="title" idx="4294967295"/>
          </p:nvPr>
        </p:nvSpPr>
        <p:spPr>
          <a:xfrm>
            <a:off x="6639948" y="1444888"/>
            <a:ext cx="1952708" cy="694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000" b="1" dirty="0" smtClean="0">
                <a:solidFill>
                  <a:schemeClr val="dk1"/>
                </a:solidFill>
                <a:ea typeface="標楷體" panose="03000509000000000000" pitchFamily="65" charset="-120"/>
              </a:rPr>
              <a:t>科技執法</a:t>
            </a:r>
            <a:endParaRPr sz="3000" b="1" dirty="0">
              <a:solidFill>
                <a:schemeClr val="dk1"/>
              </a:solidFill>
              <a:ea typeface="標楷體" panose="03000509000000000000" pitchFamily="65" charset="-120"/>
            </a:endParaRPr>
          </a:p>
        </p:txBody>
      </p:sp>
      <p:sp>
        <p:nvSpPr>
          <p:cNvPr id="15" name="Google Shape;1036;p114"/>
          <p:cNvSpPr txBox="1">
            <a:spLocks noGrp="1"/>
          </p:cNvSpPr>
          <p:nvPr>
            <p:ph type="title" idx="4294967295"/>
          </p:nvPr>
        </p:nvSpPr>
        <p:spPr>
          <a:xfrm>
            <a:off x="514749" y="1598742"/>
            <a:ext cx="477574" cy="1930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000" b="1" dirty="0" smtClean="0">
                <a:solidFill>
                  <a:schemeClr val="dk1"/>
                </a:solidFill>
                <a:ea typeface="標楷體" panose="03000509000000000000" pitchFamily="65" charset="-120"/>
              </a:rPr>
              <a:t>民眾檢舉</a:t>
            </a:r>
            <a:endParaRPr sz="3000" b="1" dirty="0">
              <a:solidFill>
                <a:schemeClr val="dk1"/>
              </a:solidFill>
              <a:ea typeface="標楷體" panose="03000509000000000000" pitchFamily="65" charset="-120"/>
            </a:endParaRPr>
          </a:p>
        </p:txBody>
      </p:sp>
      <p:sp>
        <p:nvSpPr>
          <p:cNvPr id="16" name="Google Shape;1036;p114"/>
          <p:cNvSpPr txBox="1">
            <a:spLocks/>
          </p:cNvSpPr>
          <p:nvPr/>
        </p:nvSpPr>
        <p:spPr>
          <a:xfrm>
            <a:off x="-245498" y="-101024"/>
            <a:ext cx="4025017" cy="65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 b="0" i="0" u="none" strike="noStrike" cap="none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pPr algn="ctr"/>
            <a:r>
              <a:rPr lang="zh-TW" altLang="en-US" b="1" dirty="0">
                <a:solidFill>
                  <a:srgbClr val="000000"/>
                </a:solidFill>
                <a:ea typeface="標楷體" panose="03000509000000000000" pitchFamily="65" charset="-120"/>
              </a:rPr>
              <a:t>四、結語與未來展望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15;p112"/>
          <p:cNvSpPr txBox="1">
            <a:spLocks/>
          </p:cNvSpPr>
          <p:nvPr/>
        </p:nvSpPr>
        <p:spPr>
          <a:xfrm>
            <a:off x="801808" y="1817550"/>
            <a:ext cx="7540334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Rozha One"/>
              <a:buNone/>
              <a:defRPr sz="27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r>
              <a:rPr lang="zh-TW" altLang="en-US" sz="4800" b="1" dirty="0" smtClean="0">
                <a:latin typeface="Rozha One" panose="02020500000000000000" charset="0"/>
                <a:ea typeface="標楷體" panose="03000509000000000000" pitchFamily="65" charset="-120"/>
              </a:rPr>
              <a:t>安全是回家</a:t>
            </a:r>
            <a:r>
              <a:rPr lang="zh-TW" altLang="en-US" sz="4800" b="1" dirty="0">
                <a:latin typeface="Rozha One" panose="02020500000000000000" charset="0"/>
                <a:ea typeface="標楷體" panose="03000509000000000000" pitchFamily="65" charset="-120"/>
              </a:rPr>
              <a:t>最</a:t>
            </a:r>
            <a:r>
              <a:rPr lang="zh-TW" altLang="en-US" sz="4800" b="1" dirty="0" smtClean="0">
                <a:latin typeface="Rozha One" panose="02020500000000000000" charset="0"/>
                <a:ea typeface="標楷體" panose="03000509000000000000" pitchFamily="65" charset="-120"/>
              </a:rPr>
              <a:t>快且唯一的路</a:t>
            </a:r>
            <a:endParaRPr lang="zh-TW" altLang="en-US" sz="4800" b="1" dirty="0">
              <a:latin typeface="Rozha One" panose="02020500000000000000" charset="0"/>
              <a:ea typeface="標楷體" panose="03000509000000000000" pitchFamily="65" charset="-12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12"/>
          <p:cNvSpPr txBox="1">
            <a:spLocks noGrp="1"/>
          </p:cNvSpPr>
          <p:nvPr>
            <p:ph type="ctrTitle"/>
          </p:nvPr>
        </p:nvSpPr>
        <p:spPr>
          <a:xfrm>
            <a:off x="1868507" y="1817550"/>
            <a:ext cx="5406936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6000" b="1" dirty="0" smtClean="0">
                <a:solidFill>
                  <a:schemeClr val="dk1"/>
                </a:solidFill>
                <a:latin typeface="Algerian" panose="04020705040A02060702" pitchFamily="82" charset="0"/>
                <a:ea typeface="標楷體" panose="03000509000000000000" pitchFamily="65" charset="-120"/>
              </a:rPr>
              <a:t>Q &amp; A</a:t>
            </a:r>
            <a:endParaRPr sz="6000" b="1" dirty="0">
              <a:solidFill>
                <a:schemeClr val="dk1"/>
              </a:solidFill>
              <a:latin typeface="Algerian" panose="04020705040A02060702" pitchFamily="82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082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12"/>
          <p:cNvSpPr txBox="1">
            <a:spLocks noGrp="1"/>
          </p:cNvSpPr>
          <p:nvPr>
            <p:ph type="ctrTitle"/>
          </p:nvPr>
        </p:nvSpPr>
        <p:spPr>
          <a:xfrm>
            <a:off x="1868507" y="1817550"/>
            <a:ext cx="5406936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 smtClean="0">
                <a:solidFill>
                  <a:schemeClr val="dk1"/>
                </a:solidFill>
                <a:latin typeface="Rozha One" panose="02020500000000000000" charset="0"/>
                <a:ea typeface="標楷體" panose="03000509000000000000" pitchFamily="65" charset="-120"/>
              </a:rPr>
              <a:t>感謝聆聽</a:t>
            </a:r>
            <a:endParaRPr sz="6000" b="1" dirty="0">
              <a:solidFill>
                <a:schemeClr val="dk1"/>
              </a:solidFill>
              <a:latin typeface="Rozha One" panose="02020500000000000000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031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-230919" y="410817"/>
            <a:ext cx="9605839" cy="4323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1" b="5066"/>
          <a:stretch/>
        </p:blipFill>
        <p:spPr>
          <a:xfrm>
            <a:off x="-68941" y="558799"/>
            <a:ext cx="9281882" cy="4095752"/>
          </a:xfrm>
          <a:prstGeom prst="rect">
            <a:avLst/>
          </a:prstGeom>
        </p:spPr>
      </p:pic>
      <p:sp>
        <p:nvSpPr>
          <p:cNvPr id="22" name="Google Shape;1036;p114"/>
          <p:cNvSpPr txBox="1">
            <a:spLocks noGrp="1"/>
          </p:cNvSpPr>
          <p:nvPr>
            <p:ph type="title" idx="4294967295"/>
          </p:nvPr>
        </p:nvSpPr>
        <p:spPr>
          <a:xfrm>
            <a:off x="-176918" y="-101024"/>
            <a:ext cx="4171067" cy="652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b="1" dirty="0" smtClean="0">
                <a:solidFill>
                  <a:srgbClr val="000000"/>
                </a:solidFill>
                <a:ea typeface="標楷體" panose="03000509000000000000" pitchFamily="65" charset="-120"/>
              </a:rPr>
              <a:t>二、系統方法（補充）</a:t>
            </a:r>
            <a:endParaRPr sz="2800" b="1" dirty="0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-230919" y="410817"/>
            <a:ext cx="9605839" cy="4323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68" y="409575"/>
            <a:ext cx="6227064" cy="4324350"/>
          </a:xfrm>
          <a:prstGeom prst="rect">
            <a:avLst/>
          </a:prstGeom>
        </p:spPr>
      </p:pic>
      <p:sp>
        <p:nvSpPr>
          <p:cNvPr id="6" name="Google Shape;1036;p114"/>
          <p:cNvSpPr txBox="1">
            <a:spLocks noGrp="1"/>
          </p:cNvSpPr>
          <p:nvPr>
            <p:ph type="title" idx="4294967295"/>
          </p:nvPr>
        </p:nvSpPr>
        <p:spPr>
          <a:xfrm>
            <a:off x="-176918" y="-101024"/>
            <a:ext cx="4171067" cy="652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b="1" dirty="0" smtClean="0">
                <a:solidFill>
                  <a:srgbClr val="000000"/>
                </a:solidFill>
                <a:ea typeface="標楷體" panose="03000509000000000000" pitchFamily="65" charset="-120"/>
              </a:rPr>
              <a:t>二、系統方法（補充）</a:t>
            </a:r>
            <a:endParaRPr sz="2800" b="1" dirty="0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982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34258" y="1817550"/>
            <a:ext cx="5275434" cy="1508400"/>
          </a:xfrm>
        </p:spPr>
        <p:txBody>
          <a:bodyPr/>
          <a:lstStyle/>
          <a:p>
            <a:r>
              <a:rPr lang="zh-TW" altLang="en-US" sz="6000" b="1" dirty="0">
                <a:solidFill>
                  <a:srgbClr val="000000"/>
                </a:solidFill>
                <a:ea typeface="標楷體" panose="03000509000000000000" pitchFamily="65" charset="-120"/>
              </a:rPr>
              <a:t>一、問題描述</a:t>
            </a:r>
            <a:endParaRPr lang="zh-TW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30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>
            <a:off x="1412321" y="692914"/>
            <a:ext cx="6319359" cy="1385075"/>
            <a:chOff x="627132" y="1768679"/>
            <a:chExt cx="7889736" cy="1729270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817" y="1768679"/>
              <a:ext cx="5274366" cy="1244142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627132" y="3012821"/>
              <a:ext cx="7889736" cy="485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dk1"/>
                </a:buClr>
                <a:buSzPts val="2800"/>
              </a:pPr>
              <a:r>
                <a:rPr lang="zh-TW" altLang="en-US" b="1" dirty="0">
                  <a:solidFill>
                    <a:schemeClr val="dk1"/>
                  </a:solidFill>
                  <a:latin typeface="Rozha One" panose="02020500000000000000" charset="0"/>
                  <a:ea typeface="標楷體" panose="03000509000000000000" pitchFamily="65" charset="-120"/>
                  <a:cs typeface="Barlow"/>
                  <a:sym typeface="Barlow"/>
                </a:rPr>
                <a:t>首頁＞ 交通新聞＞ 未戴安全帽車禍致死率是有載安全帽者的</a:t>
              </a:r>
              <a:r>
                <a:rPr lang="en-US" altLang="zh-TW" b="1" dirty="0">
                  <a:solidFill>
                    <a:schemeClr val="dk1"/>
                  </a:solidFill>
                  <a:latin typeface="Rozha One" panose="02020500000000000000" charset="0"/>
                  <a:ea typeface="標楷體" panose="03000509000000000000" pitchFamily="65" charset="-120"/>
                  <a:cs typeface="Barlow"/>
                  <a:sym typeface="Barlow"/>
                </a:rPr>
                <a:t>8</a:t>
              </a:r>
              <a:r>
                <a:rPr lang="zh-TW" altLang="en-US" b="1" dirty="0">
                  <a:solidFill>
                    <a:schemeClr val="dk1"/>
                  </a:solidFill>
                  <a:latin typeface="Rozha One" panose="02020500000000000000" charset="0"/>
                  <a:ea typeface="標楷體" panose="03000509000000000000" pitchFamily="65" charset="-120"/>
                  <a:cs typeface="Barlow"/>
                  <a:sym typeface="Barlow"/>
                </a:rPr>
                <a:t>倍 不是有戴就好</a:t>
              </a:r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24" y="2195097"/>
            <a:ext cx="1822294" cy="237427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762" y="2195097"/>
            <a:ext cx="2071516" cy="2374275"/>
          </a:xfrm>
          <a:prstGeom prst="rect">
            <a:avLst/>
          </a:prstGeom>
        </p:spPr>
      </p:pic>
      <p:sp>
        <p:nvSpPr>
          <p:cNvPr id="16" name="向下箭號 15"/>
          <p:cNvSpPr/>
          <p:nvPr/>
        </p:nvSpPr>
        <p:spPr>
          <a:xfrm flipV="1">
            <a:off x="1935541" y="3180624"/>
            <a:ext cx="351182" cy="1219595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2266286" y="3969332"/>
            <a:ext cx="10166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200" b="1" dirty="0">
                <a:solidFill>
                  <a:srgbClr val="FF0000"/>
                </a:solidFill>
                <a:ea typeface="標楷體" panose="03000509000000000000" pitchFamily="65" charset="-120"/>
              </a:rPr>
              <a:t>8.63</a:t>
            </a:r>
            <a:r>
              <a:rPr lang="zh-TW" altLang="en-US" sz="2200" b="1" dirty="0">
                <a:solidFill>
                  <a:srgbClr val="FF0000"/>
                </a:solidFill>
                <a:ea typeface="標楷體" panose="03000509000000000000" pitchFamily="65" charset="-120"/>
              </a:rPr>
              <a:t>倍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1412321" y="3461500"/>
            <a:ext cx="523220" cy="9242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2200" b="1" dirty="0">
                <a:solidFill>
                  <a:srgbClr val="FF0000"/>
                </a:solidFill>
                <a:ea typeface="標楷體" panose="03000509000000000000" pitchFamily="65" charset="-120"/>
              </a:rPr>
              <a:t>致死率</a:t>
            </a:r>
          </a:p>
        </p:txBody>
      </p:sp>
      <p:sp>
        <p:nvSpPr>
          <p:cNvPr id="33" name="Google Shape;1036;p114"/>
          <p:cNvSpPr txBox="1">
            <a:spLocks noGrp="1"/>
          </p:cNvSpPr>
          <p:nvPr>
            <p:ph type="title" idx="4294967295"/>
          </p:nvPr>
        </p:nvSpPr>
        <p:spPr>
          <a:xfrm>
            <a:off x="-176917" y="-98680"/>
            <a:ext cx="2886986" cy="652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sz="2800" b="1" dirty="0">
                <a:solidFill>
                  <a:srgbClr val="000000"/>
                </a:solidFill>
                <a:ea typeface="標楷體" panose="03000509000000000000" pitchFamily="65" charset="-120"/>
              </a:rPr>
              <a:t>一</a:t>
            </a:r>
            <a:r>
              <a:rPr lang="zh-TW" altLang="en-US" sz="2800" b="1" dirty="0" smtClean="0">
                <a:solidFill>
                  <a:srgbClr val="000000"/>
                </a:solidFill>
                <a:ea typeface="標楷體" panose="03000509000000000000" pitchFamily="65" charset="-120"/>
              </a:rPr>
              <a:t>、問題描述</a:t>
            </a:r>
            <a:endParaRPr sz="2800" b="1" dirty="0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>
            <a:off x="1412321" y="692914"/>
            <a:ext cx="6319359" cy="1385075"/>
            <a:chOff x="627132" y="1768679"/>
            <a:chExt cx="7889736" cy="1729270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817" y="1768679"/>
              <a:ext cx="5274366" cy="1244142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627132" y="3012821"/>
              <a:ext cx="7889736" cy="485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dk1"/>
                </a:buClr>
                <a:buSzPts val="2800"/>
              </a:pPr>
              <a:r>
                <a:rPr lang="zh-TW" altLang="en-US" b="1" dirty="0">
                  <a:solidFill>
                    <a:schemeClr val="dk1"/>
                  </a:solidFill>
                  <a:latin typeface="Rozha One" panose="02020500000000000000" charset="0"/>
                  <a:ea typeface="標楷體" panose="03000509000000000000" pitchFamily="65" charset="-120"/>
                  <a:cs typeface="Barlow"/>
                  <a:sym typeface="Barlow"/>
                </a:rPr>
                <a:t>首頁＞ 交通新聞＞ 未戴安全帽車禍致死率是有載安全帽者的</a:t>
              </a:r>
              <a:r>
                <a:rPr lang="en-US" altLang="zh-TW" b="1" dirty="0">
                  <a:solidFill>
                    <a:schemeClr val="dk1"/>
                  </a:solidFill>
                  <a:latin typeface="Rozha One" panose="02020500000000000000" charset="0"/>
                  <a:ea typeface="標楷體" panose="03000509000000000000" pitchFamily="65" charset="-120"/>
                  <a:cs typeface="Barlow"/>
                  <a:sym typeface="Barlow"/>
                </a:rPr>
                <a:t>8</a:t>
              </a:r>
              <a:r>
                <a:rPr lang="zh-TW" altLang="en-US" b="1" dirty="0">
                  <a:solidFill>
                    <a:schemeClr val="dk1"/>
                  </a:solidFill>
                  <a:latin typeface="Rozha One" panose="02020500000000000000" charset="0"/>
                  <a:ea typeface="標楷體" panose="03000509000000000000" pitchFamily="65" charset="-120"/>
                  <a:cs typeface="Barlow"/>
                  <a:sym typeface="Barlow"/>
                </a:rPr>
                <a:t>倍 不是有戴就好</a:t>
              </a:r>
            </a:p>
          </p:txBody>
        </p:sp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720" y="2186637"/>
            <a:ext cx="2956560" cy="2212102"/>
          </a:xfrm>
          <a:prstGeom prst="ellipse">
            <a:avLst/>
          </a:prstGeom>
        </p:spPr>
      </p:pic>
      <p:sp>
        <p:nvSpPr>
          <p:cNvPr id="19" name="Google Shape;1036;p114"/>
          <p:cNvSpPr txBox="1">
            <a:spLocks noGrp="1"/>
          </p:cNvSpPr>
          <p:nvPr>
            <p:ph type="title" idx="4294967295"/>
          </p:nvPr>
        </p:nvSpPr>
        <p:spPr>
          <a:xfrm>
            <a:off x="-176917" y="-101024"/>
            <a:ext cx="2886986" cy="652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b="1" dirty="0">
                <a:solidFill>
                  <a:srgbClr val="000000"/>
                </a:solidFill>
                <a:ea typeface="標楷體" panose="03000509000000000000" pitchFamily="65" charset="-120"/>
              </a:rPr>
              <a:t>一、問題描述</a:t>
            </a:r>
            <a:endParaRPr sz="2800" b="1" dirty="0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119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4"/>
          <p:cNvSpPr txBox="1">
            <a:spLocks noGrp="1"/>
          </p:cNvSpPr>
          <p:nvPr>
            <p:ph type="title" idx="15"/>
          </p:nvPr>
        </p:nvSpPr>
        <p:spPr>
          <a:xfrm>
            <a:off x="-137160" y="1810391"/>
            <a:ext cx="5195400" cy="1615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000" b="1" dirty="0" smtClean="0">
                <a:solidFill>
                  <a:schemeClr val="dk1"/>
                </a:solidFill>
                <a:ea typeface="標楷體" panose="03000509000000000000" pitchFamily="65" charset="-120"/>
              </a:rPr>
              <a:t>臺灣於</a:t>
            </a:r>
            <a:r>
              <a:rPr lang="en-US" altLang="zh-TW" sz="3000" b="1" dirty="0" smtClean="0">
                <a:solidFill>
                  <a:schemeClr val="dk1"/>
                </a:solidFill>
                <a:ea typeface="標楷體" panose="03000509000000000000" pitchFamily="65" charset="-120"/>
              </a:rPr>
              <a:t>86</a:t>
            </a:r>
            <a:r>
              <a:rPr lang="zh-TW" altLang="en-US" sz="3000" b="1" dirty="0" smtClean="0">
                <a:solidFill>
                  <a:schemeClr val="dk1"/>
                </a:solidFill>
                <a:ea typeface="標楷體" panose="03000509000000000000" pitchFamily="65" charset="-120"/>
              </a:rPr>
              <a:t>年</a:t>
            </a:r>
            <a:r>
              <a:rPr lang="en-US" altLang="zh-TW" sz="3000" b="1" dirty="0" smtClean="0">
                <a:solidFill>
                  <a:schemeClr val="dk1"/>
                </a:solidFill>
                <a:ea typeface="標楷體" panose="03000509000000000000" pitchFamily="65" charset="-120"/>
              </a:rPr>
              <a:t>6</a:t>
            </a:r>
            <a:r>
              <a:rPr lang="zh-TW" altLang="en-US" sz="3000" b="1" dirty="0" smtClean="0">
                <a:solidFill>
                  <a:schemeClr val="dk1"/>
                </a:solidFill>
                <a:ea typeface="標楷體" panose="03000509000000000000" pitchFamily="65" charset="-120"/>
              </a:rPr>
              <a:t>月</a:t>
            </a:r>
            <a:r>
              <a:rPr lang="en-US" altLang="zh-TW" sz="3000" b="1" dirty="0" smtClean="0">
                <a:solidFill>
                  <a:schemeClr val="dk1"/>
                </a:solidFill>
                <a:ea typeface="標楷體" panose="03000509000000000000" pitchFamily="65" charset="-120"/>
              </a:rPr>
              <a:t>1</a:t>
            </a:r>
            <a:r>
              <a:rPr lang="zh-TW" altLang="en-US" sz="3000" b="1" dirty="0" smtClean="0">
                <a:solidFill>
                  <a:schemeClr val="dk1"/>
                </a:solidFill>
                <a:ea typeface="標楷體" panose="03000509000000000000" pitchFamily="65" charset="-120"/>
              </a:rPr>
              <a:t>日</a:t>
            </a:r>
            <a:r>
              <a:rPr lang="en-US" altLang="zh-TW" sz="3000" b="1" dirty="0" smtClean="0">
                <a:solidFill>
                  <a:schemeClr val="dk1"/>
                </a:solidFill>
                <a:ea typeface="標楷體" panose="03000509000000000000" pitchFamily="65" charset="-120"/>
              </a:rPr>
              <a:t/>
            </a:r>
            <a:br>
              <a:rPr lang="en-US" altLang="zh-TW" sz="3000" b="1" dirty="0" smtClean="0">
                <a:solidFill>
                  <a:schemeClr val="dk1"/>
                </a:solidFill>
                <a:ea typeface="標楷體" panose="03000509000000000000" pitchFamily="65" charset="-120"/>
              </a:rPr>
            </a:br>
            <a:r>
              <a:rPr lang="zh-TW" altLang="en-US" sz="3000" b="1" dirty="0" smtClean="0">
                <a:ea typeface="標楷體" panose="03000509000000000000" pitchFamily="65" charset="-120"/>
              </a:rPr>
              <a:t>立法規定</a:t>
            </a:r>
            <a:r>
              <a:rPr lang="en-US" altLang="zh-TW" sz="3000" b="1" dirty="0" smtClean="0">
                <a:ea typeface="標楷體" panose="03000509000000000000" pitchFamily="65" charset="-120"/>
              </a:rPr>
              <a:t/>
            </a:r>
            <a:br>
              <a:rPr lang="en-US" altLang="zh-TW" sz="3000" b="1" dirty="0" smtClean="0">
                <a:ea typeface="標楷體" panose="03000509000000000000" pitchFamily="65" charset="-120"/>
              </a:rPr>
            </a:br>
            <a:r>
              <a:rPr lang="zh-TW" altLang="en-US" sz="3000" b="1" dirty="0" smtClean="0">
                <a:ea typeface="標楷體" panose="03000509000000000000" pitchFamily="65" charset="-120"/>
              </a:rPr>
              <a:t>騎乘機車強制佩戴安全帽</a:t>
            </a:r>
            <a:endParaRPr sz="3000" b="1" dirty="0">
              <a:solidFill>
                <a:schemeClr val="dk1"/>
              </a:solidFill>
              <a:ea typeface="標楷體" panose="03000509000000000000" pitchFamily="65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889" y="1278136"/>
            <a:ext cx="3636972" cy="2721188"/>
          </a:xfrm>
          <a:prstGeom prst="roundRect">
            <a:avLst/>
          </a:prstGeom>
        </p:spPr>
      </p:pic>
      <p:sp>
        <p:nvSpPr>
          <p:cNvPr id="35" name="Google Shape;1036;p114"/>
          <p:cNvSpPr txBox="1">
            <a:spLocks noGrp="1"/>
          </p:cNvSpPr>
          <p:nvPr>
            <p:ph type="title" idx="4294967295"/>
          </p:nvPr>
        </p:nvSpPr>
        <p:spPr>
          <a:xfrm>
            <a:off x="-176917" y="-101024"/>
            <a:ext cx="2886986" cy="652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b="1" dirty="0">
                <a:solidFill>
                  <a:srgbClr val="000000"/>
                </a:solidFill>
                <a:ea typeface="標楷體" panose="03000509000000000000" pitchFamily="65" charset="-120"/>
              </a:rPr>
              <a:t>一、問題描述</a:t>
            </a:r>
            <a:endParaRPr sz="2800" b="1" dirty="0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  <p:grpSp>
        <p:nvGrpSpPr>
          <p:cNvPr id="5" name="Google Shape;1170;p120"/>
          <p:cNvGrpSpPr/>
          <p:nvPr/>
        </p:nvGrpSpPr>
        <p:grpSpPr>
          <a:xfrm>
            <a:off x="4798873" y="1189164"/>
            <a:ext cx="3883752" cy="2899132"/>
            <a:chOff x="1780525" y="1444600"/>
            <a:chExt cx="2767450" cy="2766400"/>
          </a:xfrm>
        </p:grpSpPr>
        <p:cxnSp>
          <p:nvCxnSpPr>
            <p:cNvPr id="6" name="Google Shape;1171;p120"/>
            <p:cNvCxnSpPr/>
            <p:nvPr/>
          </p:nvCxnSpPr>
          <p:spPr>
            <a:xfrm>
              <a:off x="1945175" y="1444600"/>
              <a:ext cx="245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172;p120"/>
            <p:cNvCxnSpPr/>
            <p:nvPr/>
          </p:nvCxnSpPr>
          <p:spPr>
            <a:xfrm>
              <a:off x="1945175" y="4211000"/>
              <a:ext cx="245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173;p120"/>
            <p:cNvCxnSpPr/>
            <p:nvPr/>
          </p:nvCxnSpPr>
          <p:spPr>
            <a:xfrm>
              <a:off x="4547975" y="1597000"/>
              <a:ext cx="0" cy="24618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174;p120"/>
            <p:cNvCxnSpPr/>
            <p:nvPr/>
          </p:nvCxnSpPr>
          <p:spPr>
            <a:xfrm>
              <a:off x="1780525" y="1597000"/>
              <a:ext cx="0" cy="24618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標題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6" name="圖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659989"/>
            <a:ext cx="8153400" cy="3823522"/>
          </a:xfrm>
          <a:prstGeom prst="rect">
            <a:avLst/>
          </a:prstGeom>
        </p:spPr>
      </p:pic>
      <p:sp>
        <p:nvSpPr>
          <p:cNvPr id="68" name="Google Shape;1036;p114"/>
          <p:cNvSpPr txBox="1">
            <a:spLocks noGrp="1"/>
          </p:cNvSpPr>
          <p:nvPr>
            <p:ph type="title" idx="4294967295"/>
          </p:nvPr>
        </p:nvSpPr>
        <p:spPr>
          <a:xfrm>
            <a:off x="-176917" y="-101024"/>
            <a:ext cx="2886986" cy="652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b="1" dirty="0">
                <a:solidFill>
                  <a:srgbClr val="000000"/>
                </a:solidFill>
                <a:ea typeface="標楷體" panose="03000509000000000000" pitchFamily="65" charset="-120"/>
              </a:rPr>
              <a:t>一、問題描述</a:t>
            </a:r>
            <a:endParaRPr sz="2800" b="1" dirty="0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74" y="878732"/>
            <a:ext cx="3975652" cy="9035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540" y="1881681"/>
            <a:ext cx="3550920" cy="25088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Google Shape;1036;p114"/>
          <p:cNvSpPr txBox="1">
            <a:spLocks noGrp="1"/>
          </p:cNvSpPr>
          <p:nvPr>
            <p:ph type="title" idx="4294967295"/>
          </p:nvPr>
        </p:nvSpPr>
        <p:spPr>
          <a:xfrm>
            <a:off x="-176917" y="-101024"/>
            <a:ext cx="2886986" cy="652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b="1" dirty="0">
                <a:solidFill>
                  <a:srgbClr val="000000"/>
                </a:solidFill>
                <a:ea typeface="標楷體" panose="03000509000000000000" pitchFamily="65" charset="-120"/>
              </a:rPr>
              <a:t>一、問題描述</a:t>
            </a:r>
            <a:endParaRPr sz="2800" b="1" dirty="0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/>
          <p:nvPr/>
        </p:nvPicPr>
        <p:blipFill>
          <a:blip r:embed="rId3"/>
          <a:stretch>
            <a:fillRect/>
          </a:stretch>
        </p:blipFill>
        <p:spPr>
          <a:xfrm>
            <a:off x="423489" y="655320"/>
            <a:ext cx="3401172" cy="3817620"/>
          </a:xfrm>
          <a:prstGeom prst="rect">
            <a:avLst/>
          </a:prstGeom>
        </p:spPr>
      </p:pic>
      <p:sp>
        <p:nvSpPr>
          <p:cNvPr id="21" name="Google Shape;1036;p114"/>
          <p:cNvSpPr txBox="1">
            <a:spLocks noGrp="1"/>
          </p:cNvSpPr>
          <p:nvPr>
            <p:ph type="title" idx="4294967295"/>
          </p:nvPr>
        </p:nvSpPr>
        <p:spPr>
          <a:xfrm>
            <a:off x="3824661" y="1315091"/>
            <a:ext cx="5195400" cy="685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sz="3000" b="1" dirty="0" smtClean="0">
                <a:solidFill>
                  <a:schemeClr val="dk1"/>
                </a:solidFill>
                <a:latin typeface="Rozha One" panose="02020500000000000000" charset="0"/>
                <a:ea typeface="標楷體" panose="03000509000000000000" pitchFamily="65" charset="-120"/>
              </a:rPr>
              <a:t>「是否佩戴安全帽辨識系統」</a:t>
            </a:r>
            <a:endParaRPr sz="3000" b="1" dirty="0">
              <a:solidFill>
                <a:schemeClr val="dk1"/>
              </a:solidFill>
              <a:latin typeface="Rozha One" panose="02020500000000000000" charset="0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97910" y="2282018"/>
            <a:ext cx="2048902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ea typeface="微軟正黑體" panose="020B0604030504040204" pitchFamily="34" charset="-120"/>
              </a:rPr>
              <a:t>一鍵解決</a:t>
            </a:r>
            <a:endParaRPr lang="zh-TW" altLang="en-US" sz="2800" b="1" dirty="0"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75866" y="3325786"/>
            <a:ext cx="24929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000" b="1" dirty="0">
                <a:solidFill>
                  <a:schemeClr val="dk1"/>
                </a:solidFill>
                <a:latin typeface="Rozha One" panose="02020500000000000000" charset="0"/>
                <a:ea typeface="標楷體" panose="03000509000000000000" pitchFamily="65" charset="-120"/>
              </a:rPr>
              <a:t>檢舉影像處理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347" y="2508305"/>
            <a:ext cx="446930" cy="446930"/>
          </a:xfrm>
          <a:prstGeom prst="rect">
            <a:avLst/>
          </a:prstGeom>
        </p:spPr>
      </p:pic>
      <p:sp>
        <p:nvSpPr>
          <p:cNvPr id="27" name="Google Shape;1036;p114"/>
          <p:cNvSpPr txBox="1">
            <a:spLocks noGrp="1"/>
          </p:cNvSpPr>
          <p:nvPr>
            <p:ph type="title" idx="4294967295"/>
          </p:nvPr>
        </p:nvSpPr>
        <p:spPr>
          <a:xfrm>
            <a:off x="-176917" y="-101024"/>
            <a:ext cx="2886986" cy="652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b="1" dirty="0">
                <a:solidFill>
                  <a:srgbClr val="000000"/>
                </a:solidFill>
                <a:ea typeface="標楷體" panose="03000509000000000000" pitchFamily="65" charset="-120"/>
              </a:rPr>
              <a:t>一、問題描述</a:t>
            </a:r>
            <a:endParaRPr sz="2800" b="1" dirty="0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0" grpId="0" animBg="1"/>
      <p:bldP spid="11" grpId="0"/>
    </p:bldLst>
  </p:timing>
</p:sld>
</file>

<file path=ppt/theme/theme1.xml><?xml version="1.0" encoding="utf-8"?>
<a:theme xmlns:a="http://schemas.openxmlformats.org/drawingml/2006/main" name="2021 Marketing Plan by Slidesgo">
  <a:themeElements>
    <a:clrScheme name="Simple Light">
      <a:dk1>
        <a:srgbClr val="1D262D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1D26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021 Marketing Plan XL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233</Words>
  <Application>Microsoft Office PowerPoint</Application>
  <PresentationFormat>如螢幕大小 (16:9)</PresentationFormat>
  <Paragraphs>46</Paragraphs>
  <Slides>25</Slides>
  <Notes>20</Notes>
  <HiddenSlides>0</HiddenSlides>
  <MMClips>1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25</vt:i4>
      </vt:variant>
    </vt:vector>
  </HeadingPairs>
  <TitlesOfParts>
    <vt:vector size="38" baseType="lpstr">
      <vt:lpstr>Barlow</vt:lpstr>
      <vt:lpstr>Manjari</vt:lpstr>
      <vt:lpstr>微軟正黑體</vt:lpstr>
      <vt:lpstr>新細明體</vt:lpstr>
      <vt:lpstr>Rozha One</vt:lpstr>
      <vt:lpstr>Barlow Condensed Light</vt:lpstr>
      <vt:lpstr>Arial</vt:lpstr>
      <vt:lpstr>標楷體</vt:lpstr>
      <vt:lpstr>Poppins</vt:lpstr>
      <vt:lpstr>Barlow Condensed</vt:lpstr>
      <vt:lpstr>Algerian</vt:lpstr>
      <vt:lpstr>2021 Marketing Plan by Slidesgo</vt:lpstr>
      <vt:lpstr>2021 Marketing Plan XL by Slidesgo</vt:lpstr>
      <vt:lpstr>人工智慧影像辨識 未戴安全帽辨識系統</vt:lpstr>
      <vt:lpstr>一、問題描述 二、系統方法 三、系統展示 四、結語與未來展望</vt:lpstr>
      <vt:lpstr>一、問題描述</vt:lpstr>
      <vt:lpstr>一、問題描述</vt:lpstr>
      <vt:lpstr>一、問題描述</vt:lpstr>
      <vt:lpstr>臺灣於86年6月1日 立法規定 騎乘機車強制佩戴安全帽</vt:lpstr>
      <vt:lpstr>PowerPoint 簡報</vt:lpstr>
      <vt:lpstr>一、問題描述</vt:lpstr>
      <vt:lpstr>「是否佩戴安全帽辨識系統」</vt:lpstr>
      <vt:lpstr>二、系統方法</vt:lpstr>
      <vt:lpstr>二、系統方法</vt:lpstr>
      <vt:lpstr>二、系統方法</vt:lpstr>
      <vt:lpstr>二、系統方法</vt:lpstr>
      <vt:lpstr>二、系統方法</vt:lpstr>
      <vt:lpstr>二、系統方法</vt:lpstr>
      <vt:lpstr>三、系統展示</vt:lpstr>
      <vt:lpstr>PowerPoint 簡報</vt:lpstr>
      <vt:lpstr>四、結語與未來展望</vt:lpstr>
      <vt:lpstr>加入 物件追蹤</vt:lpstr>
      <vt:lpstr>科技執法</vt:lpstr>
      <vt:lpstr>PowerPoint 簡報</vt:lpstr>
      <vt:lpstr>Q &amp; A</vt:lpstr>
      <vt:lpstr>感謝聆聽</vt:lpstr>
      <vt:lpstr>二、系統方法（補充）</vt:lpstr>
      <vt:lpstr>二、系統方法（補充）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 MARKETING PLAN</dc:title>
  <cp:lastModifiedBy>howard</cp:lastModifiedBy>
  <cp:revision>71</cp:revision>
  <dcterms:modified xsi:type="dcterms:W3CDTF">2024-10-27T09:37:27Z</dcterms:modified>
</cp:coreProperties>
</file>